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2" r:id="rId3"/>
    <p:sldId id="263" r:id="rId4"/>
    <p:sldId id="264" r:id="rId5"/>
    <p:sldId id="265" r:id="rId6"/>
    <p:sldId id="266" r:id="rId7"/>
    <p:sldId id="267" r:id="rId8"/>
    <p:sldId id="271" r:id="rId9"/>
    <p:sldId id="272" r:id="rId10"/>
    <p:sldId id="273" r:id="rId11"/>
    <p:sldId id="256" r:id="rId12"/>
    <p:sldId id="257" r:id="rId13"/>
    <p:sldId id="258" r:id="rId14"/>
    <p:sldId id="259" r:id="rId15"/>
    <p:sldId id="260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«Рисуем  </a:t>
            </a:r>
            <a:r>
              <a:rPr lang="ru-RU" i="1" dirty="0" err="1" smtClean="0">
                <a:solidFill>
                  <a:srgbClr val="FF0000"/>
                </a:solidFill>
              </a:rPr>
              <a:t>Л</a:t>
            </a:r>
            <a:r>
              <a:rPr lang="ru-RU" i="1" dirty="0" err="1" smtClean="0">
                <a:solidFill>
                  <a:srgbClr val="FF0000"/>
                </a:solidFill>
              </a:rPr>
              <a:t>унтика</a:t>
            </a:r>
            <a:r>
              <a:rPr lang="ru-RU" i="1" dirty="0" smtClean="0">
                <a:solidFill>
                  <a:srgbClr val="FF0000"/>
                </a:solidFill>
              </a:rPr>
              <a:t>»</a:t>
            </a:r>
            <a:br>
              <a:rPr lang="ru-RU" i="1" dirty="0" smtClean="0">
                <a:solidFill>
                  <a:srgbClr val="FF0000"/>
                </a:solidFill>
              </a:rPr>
            </a:br>
            <a:r>
              <a:rPr lang="ru-RU" sz="1200" dirty="0" smtClean="0"/>
              <a:t>Учитель МОУ гимназии № 9</a:t>
            </a:r>
            <a:br>
              <a:rPr lang="ru-RU" sz="1200" dirty="0" smtClean="0"/>
            </a:br>
            <a:r>
              <a:rPr lang="ru-RU" sz="1200" dirty="0" smtClean="0"/>
              <a:t>г. Комсомольска-на-Амуре</a:t>
            </a:r>
            <a:br>
              <a:rPr lang="ru-RU" sz="1200" dirty="0" smtClean="0"/>
            </a:br>
            <a:r>
              <a:rPr lang="ru-RU" sz="1200" dirty="0" smtClean="0"/>
              <a:t>Сердюк Анна Владимировна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4" name="Содержимое 3" descr="лунтик 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362200"/>
            <a:ext cx="420624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Дядя Шер</a:t>
            </a:r>
            <a:endParaRPr lang="ru-RU" dirty="0"/>
          </a:p>
        </p:txBody>
      </p:sp>
      <p:pic>
        <p:nvPicPr>
          <p:cNvPr id="4" name="Содержимое 3" descr="шер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41910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лунт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2507" y="1629507"/>
            <a:ext cx="3598985" cy="3598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унтик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1" y="1219201"/>
            <a:ext cx="4390292" cy="44434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унтике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1" y="1066801"/>
            <a:ext cx="4695092" cy="45958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унтик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1" y="609601"/>
            <a:ext cx="4999892" cy="50530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унтик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762000"/>
            <a:ext cx="5486399" cy="5410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лунтик 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381000"/>
            <a:ext cx="7010400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Фиолетовой окраски,</a:t>
            </a:r>
            <a:br>
              <a:rPr lang="ru-RU" dirty="0" smtClean="0"/>
            </a:br>
            <a:r>
              <a:rPr lang="ru-RU" dirty="0" smtClean="0"/>
              <a:t>Этот зверь совсем нестрашный-</a:t>
            </a:r>
            <a:br>
              <a:rPr lang="ru-RU" dirty="0" smtClean="0"/>
            </a:br>
            <a:r>
              <a:rPr lang="ru-RU" dirty="0" smtClean="0"/>
              <a:t>Дружелюбен, честен, ласков.</a:t>
            </a:r>
            <a:br>
              <a:rPr lang="ru-RU" dirty="0" smtClean="0"/>
            </a:br>
            <a:r>
              <a:rPr lang="ru-RU" dirty="0" smtClean="0"/>
              <a:t>Как зовут тебя </a:t>
            </a:r>
            <a:r>
              <a:rPr lang="ru-RU" dirty="0" err="1" smtClean="0"/>
              <a:t>мохнатик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лнт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581400"/>
            <a:ext cx="28194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что за девочка,</a:t>
            </a:r>
            <a:br>
              <a:rPr lang="ru-RU" dirty="0" smtClean="0"/>
            </a:br>
            <a:r>
              <a:rPr lang="ru-RU" dirty="0" smtClean="0"/>
              <a:t>Ходит в платье красном?</a:t>
            </a:r>
            <a:br>
              <a:rPr lang="ru-RU" dirty="0" smtClean="0"/>
            </a:br>
            <a:r>
              <a:rPr lang="ru-RU" dirty="0" smtClean="0"/>
              <a:t>Косы вверх, как стрелочки.</a:t>
            </a:r>
            <a:br>
              <a:rPr lang="ru-RU" dirty="0" smtClean="0"/>
            </a:br>
            <a:r>
              <a:rPr lang="ru-RU" dirty="0" smtClean="0"/>
              <a:t>Голосок прекрасный.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Божья коровка Мила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ми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2971800"/>
            <a:ext cx="30480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за это молодец?</a:t>
            </a:r>
            <a:br>
              <a:rPr lang="ru-RU" dirty="0" smtClean="0"/>
            </a:br>
            <a:r>
              <a:rPr lang="ru-RU" dirty="0" smtClean="0"/>
              <a:t>По травинкам скок да прыг.</a:t>
            </a:r>
            <a:br>
              <a:rPr lang="ru-RU" dirty="0" smtClean="0"/>
            </a:br>
            <a:r>
              <a:rPr lang="ru-RU" dirty="0" err="1" smtClean="0"/>
              <a:t>Длинногенький</a:t>
            </a:r>
            <a:r>
              <a:rPr lang="ru-RU" dirty="0" smtClean="0"/>
              <a:t> кузнец.</a:t>
            </a:r>
            <a:br>
              <a:rPr lang="ru-RU" dirty="0" smtClean="0"/>
            </a:br>
            <a:r>
              <a:rPr lang="ru-RU" dirty="0" smtClean="0"/>
              <a:t>Сидеть он просто не привык.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Кузнечик Кузя</a:t>
            </a:r>
            <a:endParaRPr lang="ru-RU" dirty="0"/>
          </a:p>
        </p:txBody>
      </p:sp>
      <p:pic>
        <p:nvPicPr>
          <p:cNvPr id="4" name="Содержимое 3" descr="куз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828800"/>
            <a:ext cx="3810000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Рано утром он встает</a:t>
            </a:r>
            <a:br>
              <a:rPr lang="ru-RU" dirty="0" smtClean="0"/>
            </a:br>
            <a:r>
              <a:rPr lang="ru-RU" dirty="0" smtClean="0"/>
              <a:t>И кипит работа.</a:t>
            </a:r>
            <a:br>
              <a:rPr lang="ru-RU" dirty="0" smtClean="0"/>
            </a:br>
            <a:r>
              <a:rPr lang="ru-RU" dirty="0" smtClean="0"/>
              <a:t>Два ведра с собой берет</a:t>
            </a:r>
            <a:br>
              <a:rPr lang="ru-RU" dirty="0" smtClean="0"/>
            </a:br>
            <a:r>
              <a:rPr lang="ru-RU" dirty="0" smtClean="0"/>
              <a:t>Собирает туда мед.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Пчелёнок</a:t>
            </a:r>
            <a:endParaRPr lang="ru-RU" dirty="0"/>
          </a:p>
        </p:txBody>
      </p:sp>
      <p:pic>
        <p:nvPicPr>
          <p:cNvPr id="4" name="Содержимое 3" descr="пчелён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2057400"/>
            <a:ext cx="3581400" cy="3352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В прошлом был он генерал,</a:t>
            </a:r>
            <a:br>
              <a:rPr lang="ru-RU" dirty="0" smtClean="0"/>
            </a:br>
            <a:r>
              <a:rPr lang="ru-RU" dirty="0" smtClean="0"/>
              <a:t>И красавец и удал.</a:t>
            </a:r>
            <a:br>
              <a:rPr lang="ru-RU" dirty="0" smtClean="0"/>
            </a:br>
            <a:r>
              <a:rPr lang="ru-RU" dirty="0" smtClean="0"/>
              <a:t>Он спасал когда-то мир.</a:t>
            </a:r>
            <a:br>
              <a:rPr lang="ru-RU" dirty="0" smtClean="0"/>
            </a:br>
            <a:r>
              <a:rPr lang="ru-RU" dirty="0" smtClean="0"/>
              <a:t>Помнит то его мундир.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Экран (4:3)</PresentationFormat>
  <Paragraphs>12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«Рисуем  Лунтика» Учитель МОУ гимназии № 9 г. Комсомольска-на-Амуре Сердюк Анна Владимировна</vt:lpstr>
      <vt:lpstr>Слайд 2</vt:lpstr>
      <vt:lpstr>Слайд 3</vt:lpstr>
      <vt:lpstr>Слайд 4</vt:lpstr>
      <vt:lpstr>Слайд 5</vt:lpstr>
      <vt:lpstr>Кузнечик Кузя</vt:lpstr>
      <vt:lpstr>Слайд 7</vt:lpstr>
      <vt:lpstr>Пчелёнок</vt:lpstr>
      <vt:lpstr>Слайд 9</vt:lpstr>
      <vt:lpstr>Дядя Шер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2013-04-07T06:50:25Z</dcterms:created>
  <dcterms:modified xsi:type="dcterms:W3CDTF">2013-04-28T04:47:09Z</dcterms:modified>
</cp:coreProperties>
</file>