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72" r:id="rId2"/>
    <p:sldId id="273" r:id="rId3"/>
    <p:sldId id="277" r:id="rId4"/>
    <p:sldId id="278" r:id="rId5"/>
    <p:sldId id="282" r:id="rId6"/>
    <p:sldId id="288" r:id="rId7"/>
    <p:sldId id="289" r:id="rId8"/>
    <p:sldId id="284" r:id="rId9"/>
    <p:sldId id="285" r:id="rId10"/>
    <p:sldId id="286" r:id="rId11"/>
    <p:sldId id="287" r:id="rId12"/>
    <p:sldId id="263" r:id="rId13"/>
    <p:sldId id="264" r:id="rId14"/>
    <p:sldId id="265" r:id="rId15"/>
    <p:sldId id="268" r:id="rId16"/>
    <p:sldId id="257" r:id="rId17"/>
    <p:sldId id="258" r:id="rId18"/>
    <p:sldId id="259" r:id="rId19"/>
    <p:sldId id="297" r:id="rId20"/>
    <p:sldId id="291" r:id="rId21"/>
    <p:sldId id="261" r:id="rId22"/>
    <p:sldId id="29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F7BB"/>
    <a:srgbClr val="756FF3"/>
    <a:srgbClr val="01AB09"/>
    <a:srgbClr val="0CFE18"/>
    <a:srgbClr val="FDFDA1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669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69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96818-C610-4D40-BBF9-5734C6850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B8A6C-3632-4368-85A8-E33FB7F08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05D33-2EF3-44D2-954D-04977ACCC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F07AD-5612-4977-86A4-4C3B099C7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ABA72-638D-4814-85DD-6DD4AB5E8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C6E9E-8D55-405D-A644-899C6E199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22E71-124C-4028-BF73-0C189DFDC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0E26C-95B6-4AD0-BE13-929571105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89917-C0AE-432A-AD6D-94FFA020A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98657-C6CC-4B7C-B028-C6C24DC60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7AEFB-22CC-4C05-A2FF-86A397B8E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185D-02FF-4DCD-991D-ED90C6075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D1995-27C9-412B-9AC9-CFF8913E1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560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560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0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0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561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563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565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6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6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566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66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66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66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566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6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6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7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7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46514EA-0D71-48A6-B18F-5A32B32B9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ransition spd="slow" advClick="0" advTm="300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2;&#1086;&#1080;%20&#1076;&#1086;&#1082;&#1091;&#1084;&#1077;&#1085;&#1090;&#1099;\&#1052;&#1086;&#1103;%20&#1084;&#1091;&#1079;&#1099;&#1082;&#1072;\&#1047;&#1072;&#1089;&#1090;&#1072;&#1074;&#1082;&#1080;\back_to_map02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581525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Архип Куинджи </a:t>
            </a:r>
            <a:br>
              <a:rPr lang="ru-RU" sz="2800" dirty="0" smtClean="0"/>
            </a:br>
            <a:r>
              <a:rPr lang="ru-RU" sz="2800" dirty="0" smtClean="0"/>
              <a:t>Березовая роща</a:t>
            </a:r>
          </a:p>
        </p:txBody>
      </p:sp>
      <p:sp>
        <p:nvSpPr>
          <p:cNvPr id="7988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2420938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5602" name="Picture 2" descr="http://forum.tabut.net/uploads/monthly_05_2012/post-5860-0-05158300-133639094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3502" y="404664"/>
            <a:ext cx="8763084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57181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Каменный козел</a:t>
            </a:r>
            <a:br>
              <a:rPr lang="ru-RU" sz="2800" smtClean="0"/>
            </a:br>
            <a:r>
              <a:rPr lang="ru-RU" sz="2800" smtClean="0"/>
              <a:t>Пещера Нио, Франция</a:t>
            </a:r>
          </a:p>
        </p:txBody>
      </p:sp>
      <p:pic>
        <p:nvPicPr>
          <p:cNvPr id="16386" name="Picture 2" descr="http://www.school.edu.ru/projects/mhk/images/pervobyt/16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260648"/>
            <a:ext cx="5040560" cy="555054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54451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Бизон</a:t>
            </a:r>
            <a:br>
              <a:rPr lang="ru-RU" sz="2800" smtClean="0"/>
            </a:br>
            <a:r>
              <a:rPr lang="ru-RU" sz="2800" smtClean="0"/>
              <a:t>Пещера Альтамира, Испания</a:t>
            </a:r>
          </a:p>
        </p:txBody>
      </p:sp>
      <p:pic>
        <p:nvPicPr>
          <p:cNvPr id="15362" name="Picture 2" descr="http://chat.caak.mn/downloads/images15/201209/hadan-deerh-sug-zurag/risunok-00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88640"/>
            <a:ext cx="6352381" cy="515664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6" name="Rectangle 10"/>
          <p:cNvSpPr>
            <a:spLocks noGrp="1" noChangeArrowheads="1"/>
          </p:cNvSpPr>
          <p:nvPr>
            <p:ph type="title"/>
          </p:nvPr>
        </p:nvSpPr>
        <p:spPr>
          <a:xfrm>
            <a:off x="250825" y="5516563"/>
            <a:ext cx="864235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Котенок</a:t>
            </a:r>
          </a:p>
        </p:txBody>
      </p:sp>
      <p:pic>
        <p:nvPicPr>
          <p:cNvPr id="50180" name="Picture 4" descr="25_59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188913"/>
            <a:ext cx="3732212" cy="5256212"/>
          </a:xfrm>
          <a:noFill/>
        </p:spPr>
      </p:pic>
      <p:pic>
        <p:nvPicPr>
          <p:cNvPr id="50183" name="Picture 7" descr="24_59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45100" y="188913"/>
            <a:ext cx="3732213" cy="5256212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2" name="Rectangle 10"/>
          <p:cNvSpPr>
            <a:spLocks noGrp="1" noChangeArrowheads="1"/>
          </p:cNvSpPr>
          <p:nvPr>
            <p:ph type="title"/>
          </p:nvPr>
        </p:nvSpPr>
        <p:spPr>
          <a:xfrm>
            <a:off x="323850" y="4581525"/>
            <a:ext cx="4391025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Волк</a:t>
            </a:r>
          </a:p>
        </p:txBody>
      </p:sp>
      <p:pic>
        <p:nvPicPr>
          <p:cNvPr id="54280" name="Picture 8" descr="452363-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188913"/>
            <a:ext cx="5472112" cy="3649662"/>
          </a:xfrm>
          <a:noFill/>
        </p:spPr>
      </p:pic>
      <p:pic>
        <p:nvPicPr>
          <p:cNvPr id="54281" name="Picture 9" descr="452413-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75213" y="188913"/>
            <a:ext cx="4037012" cy="6480175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75" name="Picture 31" descr="lev4_54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700338" y="188913"/>
            <a:ext cx="3779837" cy="5668962"/>
          </a:xfrm>
          <a:noFill/>
        </p:spPr>
      </p:pic>
      <p:sp>
        <p:nvSpPr>
          <p:cNvPr id="57376" name="Rectangle 32"/>
          <p:cNvSpPr>
            <a:spLocks noGrp="1" noChangeArrowheads="1"/>
          </p:cNvSpPr>
          <p:nvPr>
            <p:ph type="title"/>
          </p:nvPr>
        </p:nvSpPr>
        <p:spPr>
          <a:xfrm>
            <a:off x="468313" y="57181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Львица</a:t>
            </a:r>
          </a:p>
        </p:txBody>
      </p:sp>
      <p:pic>
        <p:nvPicPr>
          <p:cNvPr id="57351" name="Picture 7" descr="ar4679-0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388" y="188913"/>
            <a:ext cx="3757612" cy="5616575"/>
          </a:xfrm>
          <a:noFill/>
        </p:spPr>
      </p:pic>
      <p:pic>
        <p:nvPicPr>
          <p:cNvPr id="57368" name="Picture 24" descr="392558-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1913" y="188913"/>
            <a:ext cx="379888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7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Rectangle 8"/>
          <p:cNvSpPr>
            <a:spLocks noGrp="1" noChangeArrowheads="1"/>
          </p:cNvSpPr>
          <p:nvPr>
            <p:ph type="title"/>
          </p:nvPr>
        </p:nvSpPr>
        <p:spPr>
          <a:xfrm>
            <a:off x="4211638" y="765175"/>
            <a:ext cx="462915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Белый медведь</a:t>
            </a:r>
          </a:p>
        </p:txBody>
      </p:sp>
      <p:pic>
        <p:nvPicPr>
          <p:cNvPr id="67588" name="Picture 4" descr="100000_39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contrast="24000"/>
          </a:blip>
          <a:srcRect/>
          <a:stretch>
            <a:fillRect/>
          </a:stretch>
        </p:blipFill>
        <p:spPr>
          <a:xfrm>
            <a:off x="179388" y="188913"/>
            <a:ext cx="3594100" cy="5327650"/>
          </a:xfrm>
          <a:noFill/>
        </p:spPr>
      </p:pic>
      <p:pic>
        <p:nvPicPr>
          <p:cNvPr id="67591" name="Picture 7" descr="100005_39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contrast="24000"/>
          </a:blip>
          <a:srcRect/>
          <a:stretch>
            <a:fillRect/>
          </a:stretch>
        </p:blipFill>
        <p:spPr>
          <a:xfrm>
            <a:off x="2771775" y="2781300"/>
            <a:ext cx="6191250" cy="385445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/>
          <p:cNvSpPr>
            <a:spLocks noGrp="1" noChangeArrowheads="1"/>
          </p:cNvSpPr>
          <p:nvPr>
            <p:ph type="title"/>
          </p:nvPr>
        </p:nvSpPr>
        <p:spPr>
          <a:xfrm>
            <a:off x="250825" y="5661025"/>
            <a:ext cx="2305050" cy="9953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Художник </a:t>
            </a:r>
            <a:br>
              <a:rPr lang="ru-RU" sz="2800" smtClean="0"/>
            </a:br>
            <a:r>
              <a:rPr lang="ru-RU" sz="2800" smtClean="0"/>
              <a:t>Е. Чарушин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http://gif-and-jpeg.ru/d/40690-2/jivotniy_mir24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4048125" cy="3038476"/>
          </a:xfrm>
          <a:prstGeom prst="rect">
            <a:avLst/>
          </a:prstGeom>
          <a:noFill/>
        </p:spPr>
      </p:pic>
      <p:pic>
        <p:nvPicPr>
          <p:cNvPr id="2765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484438" y="1484313"/>
            <a:ext cx="6270625" cy="4906962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Rectangle 8"/>
          <p:cNvSpPr>
            <a:spLocks noGrp="1" noChangeArrowheads="1"/>
          </p:cNvSpPr>
          <p:nvPr>
            <p:ph type="title"/>
          </p:nvPr>
        </p:nvSpPr>
        <p:spPr>
          <a:xfrm>
            <a:off x="179388" y="5589588"/>
            <a:ext cx="273685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Художник </a:t>
            </a:r>
            <a:br>
              <a:rPr lang="ru-RU" sz="2800" smtClean="0"/>
            </a:br>
            <a:r>
              <a:rPr lang="ru-RU" sz="2800" smtClean="0"/>
              <a:t>Е. Чарушин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cache.zr.ru/wpfiles/uploads/2011/09/201109151500_1827222_640p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4048125" cy="3438526"/>
          </a:xfrm>
          <a:prstGeom prst="rect">
            <a:avLst/>
          </a:prstGeom>
          <a:noFill/>
        </p:spPr>
      </p:pic>
      <p:pic>
        <p:nvPicPr>
          <p:cNvPr id="3277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contrast="42000"/>
          </a:blip>
          <a:srcRect/>
          <a:stretch>
            <a:fillRect/>
          </a:stretch>
        </p:blipFill>
        <p:spPr>
          <a:xfrm>
            <a:off x="3563888" y="692696"/>
            <a:ext cx="5400749" cy="5833194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Rectangle 11"/>
          <p:cNvSpPr>
            <a:spLocks noGrp="1" noChangeArrowheads="1"/>
          </p:cNvSpPr>
          <p:nvPr>
            <p:ph type="title"/>
          </p:nvPr>
        </p:nvSpPr>
        <p:spPr>
          <a:xfrm>
            <a:off x="-252413" y="5589588"/>
            <a:ext cx="3744913" cy="8524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Художник</a:t>
            </a:r>
            <a:br>
              <a:rPr lang="ru-RU" sz="2800" smtClean="0"/>
            </a:br>
            <a:r>
              <a:rPr lang="ru-RU" sz="2800" smtClean="0"/>
              <a:t>В. Ватагин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i070.radikal.ru/0811/36/a1f6b4bdcd5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19" y="188640"/>
            <a:ext cx="3731801" cy="5112568"/>
          </a:xfrm>
          <a:prstGeom prst="rect">
            <a:avLst/>
          </a:prstGeom>
          <a:noFill/>
        </p:spPr>
      </p:pic>
      <p:pic>
        <p:nvPicPr>
          <p:cNvPr id="35850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lum contrast="48000"/>
          </a:blip>
          <a:srcRect/>
          <a:stretch>
            <a:fillRect/>
          </a:stretch>
        </p:blipFill>
        <p:spPr>
          <a:xfrm>
            <a:off x="2916238" y="404813"/>
            <a:ext cx="6008687" cy="616585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9" name="Rectangle 9"/>
          <p:cNvSpPr>
            <a:spLocks noGrp="1" noChangeArrowheads="1"/>
          </p:cNvSpPr>
          <p:nvPr>
            <p:ph type="title"/>
          </p:nvPr>
        </p:nvSpPr>
        <p:spPr>
          <a:xfrm>
            <a:off x="5724525" y="277813"/>
            <a:ext cx="2962275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В.Ватагин</a:t>
            </a:r>
            <a:br>
              <a:rPr lang="ru-RU" sz="2800" smtClean="0"/>
            </a:br>
            <a:r>
              <a:rPr lang="ru-RU" sz="2800" smtClean="0"/>
              <a:t>Пантера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scs03.resimyukle.com/files/view/ryu.pho.img/162/71/siyah-jaguar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4048125" cy="2736304"/>
          </a:xfrm>
          <a:prstGeom prst="rect">
            <a:avLst/>
          </a:prstGeom>
          <a:noFill/>
        </p:spPr>
      </p:pic>
      <p:pic>
        <p:nvPicPr>
          <p:cNvPr id="163845" name="Picture 5" descr="134006_47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lum contrast="36000"/>
          </a:blip>
          <a:srcRect/>
          <a:stretch>
            <a:fillRect/>
          </a:stretch>
        </p:blipFill>
        <p:spPr>
          <a:xfrm>
            <a:off x="1116013" y="1812925"/>
            <a:ext cx="7848600" cy="4822825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72440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Исаак Левитан</a:t>
            </a:r>
            <a:br>
              <a:rPr lang="ru-RU" sz="2800" smtClean="0"/>
            </a:br>
            <a:r>
              <a:rPr lang="ru-RU" sz="2800" smtClean="0"/>
              <a:t>Золотая осень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4578" name="Picture 2" descr="http://900igr.net/datas/priroda/3-Osen-1.files/0003-003-Zolotaja-os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 t="1377"/>
          <a:stretch>
            <a:fillRect/>
          </a:stretch>
        </p:blipFill>
        <p:spPr bwMode="auto">
          <a:xfrm>
            <a:off x="539552" y="332656"/>
            <a:ext cx="7920880" cy="51587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827088" y="386080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0000"/>
                </a:solidFill>
              </a:rPr>
              <a:t>Анималистический</a:t>
            </a:r>
            <a:r>
              <a:rPr lang="ru-RU" smtClean="0"/>
              <a:t> </a:t>
            </a:r>
            <a:br>
              <a:rPr lang="ru-RU" smtClean="0"/>
            </a:br>
            <a:r>
              <a:rPr lang="ru-RU" b="1" smtClean="0">
                <a:solidFill>
                  <a:srgbClr val="FF0000"/>
                </a:solidFill>
              </a:rPr>
              <a:t>жанр</a:t>
            </a:r>
          </a:p>
        </p:txBody>
      </p:sp>
      <p:sp>
        <p:nvSpPr>
          <p:cNvPr id="14029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836613"/>
            <a:ext cx="6400800" cy="2736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rgbClr val="FF0000"/>
                </a:solidFill>
              </a:rPr>
              <a:t>Выражение характера изображаемых животных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rgbClr val="FDFDA1"/>
                </a:solidFill>
              </a:rPr>
              <a:t>Движения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rgbClr val="FDFDA1"/>
                </a:solidFill>
              </a:rPr>
              <a:t>Величину частей тела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rgbClr val="FDFDA1"/>
                </a:solidFill>
              </a:rPr>
              <a:t>Выразительные детали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6" grpId="0"/>
      <p:bldP spid="14029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6" descr="http://900igr.net/datai/istorija/Drevnie-ljudi/0013-018-Pervye-khudozhniki-Zeml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0"/>
            <a:ext cx="5543550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 descr="AG00355_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3956050"/>
            <a:ext cx="14668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6048375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b="1" smtClean="0">
                <a:solidFill>
                  <a:srgbClr val="FF0000"/>
                </a:solidFill>
              </a:rPr>
              <a:t>Порядок работы: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663575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Смять лист, развернуть его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Рисовать на шершавой стороне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Пятно -  коричневым мелком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Линии - углем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Оборвать края листа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Приклеить на общий лист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53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utoUpdateAnimBg="0"/>
      <p:bldP spid="153603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868863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Николай Рерих</a:t>
            </a:r>
            <a:br>
              <a:rPr lang="ru-RU" sz="2800" smtClean="0"/>
            </a:br>
            <a:r>
              <a:rPr lang="ru-RU" sz="2800" smtClean="0"/>
              <a:t>Кулута. Индия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3555" name="Picture 3" descr="http://painting.artyx.ru/painting/item/f00/s00/e0000632/pic/0000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8678576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868863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Иван Шишкин</a:t>
            </a:r>
            <a:br>
              <a:rPr lang="ru-RU" sz="2800" smtClean="0"/>
            </a:br>
            <a:r>
              <a:rPr lang="ru-RU" sz="2800" smtClean="0"/>
              <a:t>Дубовая роща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2530" name="Picture 2" descr="http://s019.radikal.ru/i629/1204/47/47f2bbccf5e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88640"/>
            <a:ext cx="8316141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2" descr="http://www.pr.uz/apache/katalog/65/images/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 descr="AG00355_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2924175"/>
            <a:ext cx="14668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06" name="Picture 1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2349500"/>
            <a:ext cx="43195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07" name="Rectangle 19"/>
          <p:cNvSpPr>
            <a:spLocks noChangeArrowheads="1"/>
          </p:cNvSpPr>
          <p:nvPr/>
        </p:nvSpPr>
        <p:spPr bwMode="auto">
          <a:xfrm>
            <a:off x="0" y="59118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Это изображение быка было обнаружено </a:t>
            </a:r>
            <a:b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пещере Ляско во Франции.</a:t>
            </a:r>
          </a:p>
        </p:txBody>
      </p:sp>
      <p:pic>
        <p:nvPicPr>
          <p:cNvPr id="114708" name="back_to_map0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-13954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147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708"/>
                </p:tgtEl>
              </p:cMediaNode>
            </p:audio>
          </p:childTnLst>
        </p:cTn>
      </p:par>
    </p:tnLst>
    <p:bldLst>
      <p:bldP spid="11470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8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57181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Бык</a:t>
            </a:r>
            <a:br>
              <a:rPr lang="ru-RU" sz="2800" smtClean="0"/>
            </a:br>
            <a:r>
              <a:rPr lang="ru-RU" sz="2800" smtClean="0"/>
              <a:t>Пещера Ляско, Франция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http://i021.radikal.ru/1106/6a/178a6d564c3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88639"/>
            <a:ext cx="8136904" cy="563324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0" name="Rectangle 6"/>
          <p:cNvSpPr>
            <a:spLocks noGrp="1" noChangeArrowheads="1"/>
          </p:cNvSpPr>
          <p:nvPr>
            <p:ph type="title"/>
          </p:nvPr>
        </p:nvSpPr>
        <p:spPr>
          <a:xfrm>
            <a:off x="2843808" y="4427538"/>
            <a:ext cx="3394075" cy="24304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Голова быка</a:t>
            </a:r>
            <a:br>
              <a:rPr lang="ru-RU" sz="2800" dirty="0" smtClean="0"/>
            </a:br>
            <a:r>
              <a:rPr lang="ru-RU" sz="2800" dirty="0" smtClean="0"/>
              <a:t>Пещера </a:t>
            </a:r>
            <a:r>
              <a:rPr lang="ru-RU" sz="2800" dirty="0" err="1" smtClean="0"/>
              <a:t>Ляско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Франция</a:t>
            </a:r>
          </a:p>
        </p:txBody>
      </p:sp>
      <p:pic>
        <p:nvPicPr>
          <p:cNvPr id="19458" name="Picture 2" descr="http://i.tanya-city.ru/u/83/100de66ca511e2899879ce31933b38/-/%D0%9B%D0%B0%D1%81%D0%BA%D0%BE%20%D0%B1%D1%8B%D0%BA%20%D0%B2%20%D0%B4%D0%BB%D0%B8%D0%BD%D1%83%205%20%D0%B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332656"/>
            <a:ext cx="7489436" cy="417646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Rectangle 6"/>
          <p:cNvSpPr>
            <a:spLocks noGrp="1" noChangeArrowheads="1"/>
          </p:cNvSpPr>
          <p:nvPr>
            <p:ph type="title"/>
          </p:nvPr>
        </p:nvSpPr>
        <p:spPr>
          <a:xfrm>
            <a:off x="5219700" y="277813"/>
            <a:ext cx="3467100" cy="19986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Голова лошади.</a:t>
            </a:r>
            <a:br>
              <a:rPr lang="ru-RU" sz="2800" smtClean="0"/>
            </a:br>
            <a:r>
              <a:rPr lang="ru-RU" sz="2800" smtClean="0"/>
              <a:t>Пещера Нио,</a:t>
            </a:r>
            <a:br>
              <a:rPr lang="ru-RU" sz="2800" smtClean="0"/>
            </a:br>
            <a:r>
              <a:rPr lang="ru-RU" sz="2800" smtClean="0"/>
              <a:t>Франция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6" name="Picture 4" descr="http://www.biblioclub.ru/images/imgclub/pervobit_iskusstvo/pipi16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548680"/>
            <a:ext cx="4022367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2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57181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Лошадь</a:t>
            </a:r>
            <a:br>
              <a:rPr lang="ru-RU" sz="2800" smtClean="0"/>
            </a:br>
            <a:r>
              <a:rPr lang="ru-RU" sz="2800" smtClean="0"/>
              <a:t>Пещера Ляско, Франция</a:t>
            </a:r>
          </a:p>
        </p:txBody>
      </p:sp>
      <p:pic>
        <p:nvPicPr>
          <p:cNvPr id="17411" name="Picture 3" descr="http://artlemon.ru/imagesbase/1/big/cave-painting/cave-painting-horse-c-15-000-10-000-bc-artfo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491412"/>
            <a:ext cx="7864549" cy="501480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946</TotalTime>
  <Words>69</Words>
  <Application>Microsoft Office PowerPoint</Application>
  <PresentationFormat>Экран (4:3)</PresentationFormat>
  <Paragraphs>36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Круги</vt:lpstr>
      <vt:lpstr>Архип Куинджи  Березовая роща</vt:lpstr>
      <vt:lpstr>Исаак Левитан Золотая осень</vt:lpstr>
      <vt:lpstr>Николай Рерих Кулута. Индия</vt:lpstr>
      <vt:lpstr>Иван Шишкин Дубовая роща</vt:lpstr>
      <vt:lpstr>Слайд 5</vt:lpstr>
      <vt:lpstr>Бык Пещера Ляско, Франция</vt:lpstr>
      <vt:lpstr>Голова быка Пещера Ляско, Франция</vt:lpstr>
      <vt:lpstr>Голова лошади. Пещера Нио, Франция</vt:lpstr>
      <vt:lpstr>Лошадь Пещера Ляско, Франция</vt:lpstr>
      <vt:lpstr>Каменный козел Пещера Нио, Франция</vt:lpstr>
      <vt:lpstr>Бизон Пещера Альтамира, Испания</vt:lpstr>
      <vt:lpstr>Котенок</vt:lpstr>
      <vt:lpstr>Волк</vt:lpstr>
      <vt:lpstr>Львица</vt:lpstr>
      <vt:lpstr>Белый медведь</vt:lpstr>
      <vt:lpstr>Художник  Е. Чарушин</vt:lpstr>
      <vt:lpstr>Художник  Е. Чарушин</vt:lpstr>
      <vt:lpstr>Художник В. Ватагин</vt:lpstr>
      <vt:lpstr>В.Ватагин Пантера</vt:lpstr>
      <vt:lpstr>Анималистический  жанр</vt:lpstr>
      <vt:lpstr>Слайд 21</vt:lpstr>
      <vt:lpstr>Порядок работы: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НИМАЛИСТИЧЕСКИЙ</dc:title>
  <dc:creator>Лелюк Оксана Васильевна</dc:creator>
  <cp:lastModifiedBy>Владелец</cp:lastModifiedBy>
  <cp:revision>90</cp:revision>
  <dcterms:created xsi:type="dcterms:W3CDTF">2006-12-02T13:51:10Z</dcterms:created>
  <dcterms:modified xsi:type="dcterms:W3CDTF">2013-05-01T14:43:28Z</dcterms:modified>
</cp:coreProperties>
</file>