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9618F-7B5E-412D-AC80-20BC7DE1B441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D85DE-A388-4E48-A96E-7835C9B74C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85DE-A388-4E48-A96E-7835C9B74CE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Учебные способности ребенка. Пути их развития.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ал\AppData\Local\Microsoft\Windows\Temporary Internet Files\Content.IE5\NKO3PJCD\MC9002906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3168352" cy="37963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дети учатся жить у жизни: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ребенка постоянно критикуют, он учится ненавидеть;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ребенок живет во вражде, он учится быть агрессивным;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ребенка высмеивают, он становится замкнутым;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ребенок растет в упреках, он учится жить с чувством вины.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ребенок растет в терпимости, он учится понимать других;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ребенка хвалят, он учится быть благородным;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ребенок растет в безопасности, он учится верить в людей;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ребенка поддерживают, он учится ценить себя;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ребенок живет в понимании и дружелюбии, он учится находить любовь в этом мире.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pPr>
              <a:buNone/>
            </a:pP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мечтали,</a:t>
            </a:r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мальчик вырос смелым, мужественным, стойким, трудолюбивым, образованным, ответственным;</a:t>
            </a:r>
          </a:p>
          <a:p>
            <a:pPr lvl="0">
              <a:buNone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 </a:t>
            </a:r>
            <a:r>
              <a:rPr lang="ru-RU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обаятельной, доброй, внимательной, чуткой, отзывчивой; умной;</a:t>
            </a:r>
          </a:p>
          <a:p>
            <a:pPr lvl="0">
              <a:buNone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каждого ждали успех в учебе и работе, удача в делах, любовь и счастье в семейной жизни.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ал\AppData\Local\Microsoft\Windows\Temporary Internet Files\Content.IE5\29J4VWX7\MC9000889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692696"/>
            <a:ext cx="1427378" cy="17931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ребенка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7-8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появляется ответственное и трудное занятие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учеба, а самым большим авторитетом становится учитель. Кроме того, для детей этого возраста характерны: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копирование своих родителей в интонациях, поведении, отношении к окружающим;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буйный расцвет фантазии, жизнь в воображаемом, иллюзорном мире, зачастую созданном по образу и подобию прочитанного или увиденного по телевизору;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стремление к присваиванию особо притягательных чужих вещей;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первоначальных представлений о собственных правах;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повышенный интерес к исследованию своего тела, фиксация внимания на различиях между мальчиками 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девочками.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ал\AppData\Local\Microsoft\Windows\Temporary Internet Files\Content.IE5\GO4YNG9Q\MC900290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1450"/>
            <a:ext cx="1403648" cy="986550"/>
          </a:xfrm>
          <a:prstGeom prst="rect">
            <a:avLst/>
          </a:prstGeom>
          <a:noFill/>
        </p:spPr>
      </p:pic>
      <p:pic>
        <p:nvPicPr>
          <p:cNvPr id="3075" name="Picture 3" descr="C:\Users\ал\AppData\Local\Microsoft\Windows\Temporary Internet Files\Content.IE5\GO4YNG9Q\MC900290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445224"/>
            <a:ext cx="1696016" cy="119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следует с ребенком </a:t>
            </a:r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обращаться: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помогите ему почувствовать радость от приобретения знаний;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возможность реализовать свое право на рабочее место и время для выполнения домашних заданий, на одобрение в случае заслуженных успехов;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узнайте имена и номера телефонов одноклассников и друзей ребенка, познакомьтесь с их родителями;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аргументируйте свои требования к ребенку, предъявляя их в форме, "что вы желаете от ребенка, а не то, чего вы не хотите";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обсуждайте с детьми проблемы взаимоотношений между представителями разных полов, показывайте значимость ласкового отношения к супругу на собственном примере и не стесняйтесь проявлять нежность в присутствии ребенка.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hQSERUUExQWFRUWFxsXGRYYGBgaHxobHhgbGBcaGhcaHCYgGhwjGhgYIC8gIycpLCwsGiAxNTAqNSYrLCkBCQoKDgwOGg8PGiwlHyQsLC8qMCwsLCksLSwvLSwsLCwsLCwsLCwsLCwsLCwsLCwsLCwpLCwsLCwsLCwsLCwsLP/AABEIAM0A9QMBIgACEQEDEQH/xAAbAAACAwEBAQAAAAAAAAAAAAADBAIFBgEAB//EAD0QAAECBAMGBAUCBgEDBQAAAAECEQADITEEEkEFIlFhcYETkaGxBjLB0fBCUhQjYnLh8YIVM7IHJFOSov/EABoBAAMBAQEBAAAAAAAAAAAAAAMEBQIBBgD/xAAxEQACAgEDAwMCBQQCAwAAAAABAgADEQQSISIxQRNRYQVxFDKBkbEjocHwQuEG0fH/2gAMAwEAAhEDEQA/ANvj8bkL9KdefWFZk/xAQHFbeccmy8w3i5Den1aLOVhwAmlh+PHmizMTg8SSu61j7QcmectU0FG7XfhDWFmqy7wavW5aOjDgu1K5jEpi8qQTQX9YaRnHcxtVK+ZwEgkCw+0AmrdlE3p+eUF8VNCC4Nmq79IUxAUCN2grUgQG3IGP9E47gCOCVTvE5Si5c2hdGJJAJYHz04XiGIUQSWLNe0d3BVBWd9QDkRqbNtX11dokF0PcRUpxdatZ70HvrCG0tv5BlAdVTVxS55xtLd2SJxLDY21Rky+SbjhUd4OgkMHf84xTYbHlQQpjvJoOz+1e8XCF0zGgHd9I1SdxnyPyRIzVukgGr8faBfxJcZbcXvxbja/OIT3zMH5nlw7n0BgUyQpBS1mZhxdyeQrG+SczD2HuI4mZVTnUtXvA5+IdTiwu3G0TCAUvxGsLyUEgsSHoBZrcuEaYMTtnSxxiGXj2SCA7GteF/QRHEzs2U0FeMAlTACA75QrNo2r8zBVhilrFSa971jZywwYPeWHeEkTiEn81YR7FYspBo+t4LiJIYHR/9jvCDuCSa5sp4BizP3fyjRBUYhGYoMRqXMWGoljepp0AFYniV0t0jyVAmmhc+VOsexKqB+vkQ8bI6cGbBwsnNKnTvtXhy9YjMmDxEuo60eh7esRc3/q96fWFp4Ssn9yXLDW33F43u4mWbiNrmgk1FKejwr/1DddLsDV3DEt51gkmUkkgABqk0D+UQCAVKF62PQU7GscJPeZZmPOcTuGxqlKZTZQAQQ9XepezUpzgste+zaPmozUp1gKaLzCjDeS960Pp6RLEyczsctKaVe79I+BOJ8pYD5nZ20EuMqgQL5a3taOTdqAKZKCSaCwB7m/GEZEndD/pcCr0ApfWrvE508FD8Cz1e/tzjm8zJubBOcTkvbiy9E9C5aPRWS5hzLJCas3C2kegXqN7xD8VZ7mWGDlZlF7fgJi+CBFNswOoj+o+QaLqYd6E6AACZS0owmZDw2JL6RnPivEzQE+GVBIYuAd5RUwST+lPF70i/mYpLOSL+ughc4lJdmJJqNWvThB0sVDmd1A3LtziJfD+HKJRMwBLrUpISGOUmjjRy5bnD4nOWKaGlnPKhjgWpgwApTUwAT1G6iLk1q0DttBbIgx0qAI0nCmvA3Lt7QPEYPMGJDGtyo+dzppHsHONWeh58OcTnrzCj1e3l9410GvtNdLLFJ0tMvK28SNbB+gu9h16xWTcClbFTqNWDsFFySDwrRmsYZnYYup6AJJKixZhrxoYWkSl5gPny71N0OQWJapFqc4wrADgYiBueuzKjEsfECBcDmA7cm0f0pDslSnzOWagPvbWFhLYAhmGUnoRX7wzJmMDxHl5esGRwpjdYOeYfwAA9zcnn+eUZz4l27MRORJlByUhRZnqTQA2oCXrF9/FOm1wT0o/2hP+BQtpikBSkgh3Zw5+YC4pYw7RdWHGRkYmrutdqnEJs2YoyUZnz5cxch2cs5HLUQULD1FgCO/2IaIDEhTsdKtUOa+bRX4+csBJeoIFjUKpxs/KAWOCczFloRc98RqWkZiSeRbR615UaJ4ZQYqYtcHQHWmkV61TJboSAMxdw+l3NbHlV4Ngwsg/1HMoM9xRIq2nrGQwzF0t6sYlpiFnK36qUpUuLDo/pCk+VmCVJvQ8jqx9oYkyyQCHcUJbQcLRGfdhoHIDa3/1BTyOY83K8xVWJCQkuRu5jyFqlqX1+kTlY0LCVWpmTXSqSwFtL8YTxyM+dKTlKSVC5BC0sbcCT6QHY2DpmYIplyu5uKk2JI11F4zuxPkKlDgy18ZgSTwPRmJrza8BmTQ6iD/SRZgdQW5hzy5RyXLSBU0Jqb+R4WgcrFp8IlwTVKmBNASl24feBbyYAsexlmggBm0r5CkKTEpylSqHMWU/IUBPT0iUuYcqUqJBygBTO5AY929hxontLDqVLG6aV68n/TxfnDA5xO2OQmQOwjchT23gaFQI0FKNWDFLgP0+8V+xSyTcDM4B4MxjmMx2QKB3HDuS56cLR8xC9pyuwemGaO/w7lRrwf8ANKQjiNxktQ0ckVNwAOALk1iwlYh5YWLAAkg/0knveMzO21MUtigJSFsbsC7EubXdmjLDjiHahnr3II4ysymSFGjg2F2bqI5D5llNgKlzo1BTyj0CwJPNPzJ7JScxOub3/wARbTVig1FfSEpUnLMLWLMe1j0GsMTXKi1LD0r6xPVioI+ZTpXYmJVSMIpSyCN0KJPC9Pv2iymIY2cl6aBg2nUXgkuVep/DB3Yl7lxTmzxyhAi8/wC+0auc34JGItO+Sjl6Bo8mXRkhlOKmlBWsdx6z4ZyCoTTSo56dYxyMbOQSQkoUp05ci1OsEZQ5JDnNVR0ejxQqQWMcHsBJ99npsBia3Z+IfMVM+uu9VxXmI5icZlJ0ZNj+4n/XnCkrEFC1pYFbBV6cFPwDxzaqWKqFgAW5g/cwCxmUY+Zn1ejjuMwWLxnzZ9E72V6tRQ6U9YUwWOAQVMycpZjqATU2OoBHCJYuSqYoMzEmjlme5OvLShiwl4XIhiSQU9Ow4PAVZiTEwru5b2E9KVmSACCD00rbo3C8TmTQlLEhw9KPQDRr0ismzTQA1DJzefvTs0Z/be1PCUpKUJKkspJJNcwKVK4Ev9IJWA9m0+0pmlqqPVs48S+RtjcZmzEBalEAgfKxS5KTQgc+DwKbtNVQlKd1R3d9bpZ6MwzNmLMbRlV7dnGSpSEgVLqCAyCWF/3U1OkAnYyYuYQJhpL3gpWUHdBVldgSCo8Kd4qKoUYUdoguoWaiZPmOpJmFLh0lIly2rarkkOHNG0rdrAYkznSCDukkglbH5Mo4BgpR4msYBOLCpiQpakpf5qkpBDMR1pozmNHspZRMUFjKFsoFD0AmMeoCARW0K6vd6RI8Q2lvDWhSODxNXKxCJqXS54vSgOQN2IL8uUSTitZYzcEEVO6+b6QjhJifEWtIIC1E5SQ7aAUYJAamrHUmLHxUjeQH1a1GckcDo9i4iLVrihw3I/vKl2jVuU4Mr8DtmatYVmAzbqkM2StHPXdel3i8xCN0FQzGmalToQ0VGDdaZmdBzKqXuQxDP0p5QdW0ioKlq+YAjMDVWUO7aUIPnFtLQy5zxJtlu04cY9pFOKCSCkEhyDyNMo5W9YbRNzcLmoZiPxoqlyVEBSWBCgAqr8nb+pj0hyXLIW6kgS1AVBoC1eFCW5hm1jOciK1WMT8RhKQ7tq9NQ4DxJeEyqGVw9FcOvXh3gWEDLMskuHGpcEOknXUjm0MYZaVBKg7EPXjw7WglNe44MbQBu8alSQE5RQD/AH+cI8iegkoCkqULpcEjqIqviraipEjcLLWcoPCjqP07xQfBUsmepQNEpObnmZvNn7Q/4mbdWK7lpUZz3+Jr5MgJNAwDhuXIRXbVw5SsKAdKgUq/pLUcaj2io+KNvTEzUy5Kilt5RGrkZR0bSNIibnk5iGKpQUeRKXgb1grNi2uxnqX/AIweCohD0DsQ5IsRb0jM7Q2YuTNNVmUV5mAJzcBTXRzFxh8TmlBCVAUqtqcaPz19oXxm0VkKCkqOWpYhI40LuxYGtu0LmwARinXelXjvkRnApVNQkngO9KmvN/KPQlsyYqak5t1QvoKkswI5aR2BcHmTBcrjdNHMmBJB1gGExyVOkGqaktz49YXnLddaV+h/1EMFIEt2Nz6PaIB1QDGWKyhVie/iWiJgqQXFrwPMXc16fntApEwV6+kSEzdVoxtGWf1ADntk4+Z8G4hFLcU535loGo0dIqVebG0DE1gL2D9qlvSBTJrBAdqqNtGc+8dW3qBzBWHplXhZuadMVUkpA6F2bpu2EO4/FBsz1yjKbvXd94r8H/3pzUDsOTKJ/KQfFJcitCbd39W94LbqiHIkmvJqJ9yf5j2x91LqIctQjTQcvuTC+1dohQCUtR+PSkeRigEMB+WFISmBzms+g925x1bXZMjtPQfTtOCAW7T2GnuBS1npUEetGhH4h2cVKlomFgtJKaiikhRHP5VVrdKR1sJUok/X14QWfMcsS4FnHBnf8tDemPpL6zee0d1lXrr6Q/WZnZuxXUhW8pK3C5ZCgLOWJDUypFbm14Di9lBLgpKZksnKQpLXOUKSLCxU9dG0FztDaK0LSmWpgEqKjYhVEpD6sknp1gmAw6TMSCQHuTruvV+kXk2oitcCN2cAfbPM8q2nD2NXpyDtxkn5OOPnMz5QjMsqloUFgEhTuFC7Keg6Vh/ZspU/+WmaQuWlCDQF0HPMKhqVDKw61h7DYQlUzPLSxUpgrgCACG4sqlNDD6cOE/IMii28nQgUrdtK6R9aFur/AKa4+/mNabTWU2ZtYEeMfeRw4CQVlLhNWAJFWB5s3v1iyXtRwCWSzlRAoQ26KVsCT0jPydoKQTLnMAQQWHzUYHk/r6wyledky1UflbLVtD/uPMXaQ1KAR1H+/MsCzJ+JepxKKhgcxIGUEWZIKSbsHoIpdqfy5iVpS7UtcbwL8DlKYiZ5BdIAKF1c5quavwJcmG8YHWkTElTsk8XITrxAMLo76d9rQGr041NZx38GKylBaUigzKDDgH0o1h2aLpM4KRoUKdwK1JJKehVTz5RQSZyiRVJZRADkHNaqagOUnvFqjEp0rmYAjQE7zdFA15i0W0IInnqGKEq3fsYdCDLPiFT0yEHgK3JqR21h7DpcJcEFrH86U0hGSoqWkXyMH4nQ+THvD0qcwJUWZw/TWNV6gJZtl/T6X+lv9+0DtDZcuc3iZlAWAURXjSscw2zZchJEtOV2FySa7tTweO4bGZgo5SCFMBYsUggl7ODDKq35ad7w6b0VsTv4PB3leZn9rfCi5s1UxK01A3CDVgAKjpwi4AaSQQEsjKwIP6WoacocyUpCePKsoADj9THQVP8Am7RqxgqE5iqaVUZmQcnvKXFulSEJU6SAHNaauONj5QLw8xUCreLnVikE9uUFUkghR3QFMKhqNl6nj7wSSkJztUkOKMMzOMo7PziWgzlj5k+1hZtXGMRfAYdLEkJSSahQ9mHMvHo5h8UmuVhoXB0Kg4JIePQcYAiyMgEtsdLYgj9xiEqc78B3g21KJTrU6tWKXYuBUkqKgUh8oTTjmKhyrftHmLKAWY5xjHErsxD7QJa5wHe0Ew3yrJ1FPzygJWx47zQTET0oDF6kMACaUc00pHKeefgw9dnSVA5MlLUxJ4BoAtJJzKdgQPUg/SCJU7Dm7crH0iOIIyBjRRanQE140j5Vzz7Rd+REMPLZ1MXUEqfzfu5hpclnuXsNKMKd/eJBNArk45MwHqw84kqS9DRIeoPAUHWNrU11uB54g66v+Ai/8L4bFTFJq2aouRbhSEUmr3c219NILiEksHsOzvSvpCRUpK23mLduDVrpFTUVmsCpR0/zPS6RVVeD2lstGVOuoPCrVBFDV68onhcL4h4AV9G+kUON24uSkKQpzVKUqYOymJIPWiSKvyi8+FtvS58sJOVE0kugGpa5CTUDly1EUUo3spbsPERfWoCa1PPvIYDBBeJxIUHBceav8P2hJOCMmfkJNQcquR1+nKLRGPlyp87OWKlDQnR9LXju1J8ibL3pqEv8qirKyv8Alx4Rfscj83Ygd552itAMoepWJx78+f8AHzBSkB6u1CBft5+kDxMoJGZqgD5W4tqW59IUlYonKMxSpBBUGBChYB7MaVgqJtaAAB6e8C7cSorhgGHYwWNwYnyysDeTY6EVu1wWLAa8nikGLXLBUCoUNBTRn5kfTmIs520U4VSgouhYzISCXCnrRqprrxA5xktq45YmmYAHzMRoHALN3L8YVsK9m5g7dWK+kcma3BbZlTSGABFcrl1ckk3pc8+MT25ijLSC+ZxdjukUckHSzRitnbNmzATlpmqVHIlswetPSw9Lqfi1JStDZHUJYcF1UOdQf9JNAWiPdp1Ul++e3xKH0p2usVXHY/vC7ExIlrVLNSsHKmtf6X0fn9Y0ypaSQQXI1G7uqavIj1bywUvF5ZiFCihQMeB5/Th1j6DgCFSc1is7yWqKZQhjYFm9Y+qORib/APINAEtFy9m7/cf+4xs0OVAs6SXvZqPzYekWD2J9a/lHhDZVcxayQg8yCWrazPzh02HUe8Lt0NmG0jFqFz7YiuNTknFX6VjKocxUFv7fRJ4QdE/RweB4iOqTnTXU0PAioI6FoXl4cqBCMuYVVLNAeKpatAeBcPSl4IR6w3J+b+Y6CMYaSVNKgQCQTqLh9Y6UEIyomEKAbOd42qS5gXhkkhiSGcWUOqdRzqOBg0vDEgkKetvuIWBuXpInWVBzF3AGRbrAACVZbUv517R3ELQiW7AgBKsxVlA3WcGtSXaCYmb4ZzOEgjWrMft7RjvizDLmEeCoqlhLlqgMo1U3LU8TWsWdKotwGnltcRTY2BnP+Za7FShaaAJYAHhQlmUaKo1RHoh8I4mWjDtPKcylFQLZhVrMKWfuI7DJpA4k+qtSgJxLraC3yvRw/d46B2oHpzbjEsQAoJcWBr0BMKYLGhblLiwINPy0eMurJfd4lRQxBYdoVUq3n6RX42YDOo5OVuN0n0q8WU+a1r0bn/p4qdlTCqitFEdsxAfzjdY2oSJxbPTyR9pcbOoPKv5zhecqgSLPmLcg7eUHWoJT+F6wDI5SkVJTX/PZ/KPhuYbQIJ8kYENMLqN2AYEClLH84CIpkUJS5AueFz9DCErah8ReHSCVD5mupQGZkktSoLkh6aR3E7dVLlql+HlZe8VEOSLJy5nLM/lHoNDozWNzDkxylNoye8hikOHAoKaOdKnz8+UCxM4IkCZM3X14gUHmc1OTR3Z87PLKyLkhqgdo5i9hy5qB4hUpIdg9LHhXXj7xQFLHxCW2EKQveYrEKOJUpcxaEAB0k5uIASKFmelmq9oa2ZgvDUidMHigZMpQr5TmBdQSXIG9Z9eo08r4ak0ygqIsCXAoWo1qnzMIYPY6VnxQnw1BGXIAN1lG1d6hZ4HYfRHV3kpNM5YM2P0h5ueatVcy6AgBidAcvRoaTsiezeGsA3BH3iOIytnQDLyipOujcyGi92X8QyVAJ8VJIpWhNLkEDV47pvqjH+jcAcdj/E2/0VHc3VFhnvj+8zWK2JOlJMwSirKCojMlzR1a1poOEeGOK8oksVLBIUflSNSo97RvSafnlasZHE7NWFsgJCUzHZ2AT+kBKP7v1D9I7t3Ws5zNVab8OmxSSPmUkvYhW+ZecrUxKHUp2KgCp2T8tgPONOn4WSlACSynzKKt8GppVvPpBNj7KlhlZvEKFKyqLUUTvNlYBrcQX1EXKfw/X85QJa/Jm0pUckTIzdkLSJpmKEsZnBKs26AP3OlJOV9Wig+J8RKBBlzM6mIJqWIaoagoRQUDRvdqKw60FE4oKS4Z6jmGqD0j5j8RbEUF/wDtVmYjRJG8C/OigHJJZ70jF2mtsG1Bx7ynoNXo9LZvd+rsBKeftNMuhd6UetKgAaCL3/08+KFrxC5SsyvFPiJzEqIKQ7O/y5R6c4yy/hnEeIr+WpX9RIDkpcXIrWNL8F7BXJx0tZAQEg3WglWZ0AbpNTmewFI4dNVTUxJycRrV6g6shWGBmfV8PKCd3UOT1v8AX0ieI0/ODe5j0g0tW/dvzzjk35k8/wA9xERzlPvCqNpwPEglLADn5afQxBeGfVil2ULp0cceY1hTHY0oWEsSFVdtXIF7aecV+J2qtC1IIygNvEMHqSCm5o1tXjlaMcFfEVu+o00Nhzz9pbr2iAycSgN+mcl8vmKoPeJ4kCWjOJoWi4zVNK0Wmp7g9YCtKmIzq6UAL9AHEUuP2Q+dKRUAEAE0cjMzg/pXb3iopD4DiL3fUUUf01Ofbx/1JI28metIylOcEyyyVNlqVdRU2rEZeJQqWxNSGASxVc5VD1Sae8U0v4emoXLUqWlQKnVvpfKWBSoUNubCsXOFlHMkhOUCYaAZd3MBXi+nSGblqQj0+Z561r2bfYvf48RjYmHSmXkWCVpNaPQ1SzgtQx6O46bknKyggZUW5AtHoUZ2zMi1a+gjtLFAOUDiX80ke8LjZ4lk5ah2LsXAGnSCZ6IIsAPQEn2jsxWdV9Xao0DH07vHniARiUhYQhUHviKYmYyUkVJLANaoar168u8S2RgErSVCYHKirLkIu9Kq/wBR2c2VJfXh1p0Zg0AH8uY6CRxSDZtQDpe96DqxpRWelhHtKtFyGsjDfzHceZSChM1W8umVOtQOvLzgu1cNNZCZKQEuApixA4it+fLnEdm4hE5STMTKM1HyKAehH6SapPFOnnAV46YMaEMpjUCjFDF1OLMaC1mrF2qmpBlBO+mKzyOYGWRhZ8tSg8xbIMzi5DZgKcKt7QltjCoEwSvFmTJ6nWVHKzEmhGg3f08LaRebS2YiZMQorZiMyXO/lqlN2Fb6mkU+Nnyf4pJY+I4Sk3Pz5QFDUPWthDKnGTOz2wwEIUlQYg6u/XgxvrBkTwpJyvlCiG52Pa3lBMVtUTFzJWQjwt08SWFtWrx1B1qph8OQmbvOFLKk9C3M00g9Z94JxzJS5rBQ4iATFpACkKzBku+hVwpWxLQUUPHT6QuJ7qCRTQAANflo0SPq7BVUkc+ISgEmB2riWQpySwHnYAH+4jyJjL5HUSave/J24RdfFGKySwm4KnJD8PQHM45BMZxGJOUtUEtmrwfKG4tXpeE9Ap9PefM9Z9NQCskeTLDZ+1J0pYSmYpLszGlK2JYBn8o9j9vzELXKWvxJZLuCTfUmhJgMjDbpnTFKADgML0b2pbjCmMlJnTAEMDlAUSTU9ONOkOKQ1neQ/q5sFpNA+/tLLZ3x1NlIEsqAloDBQSl0p00rpavWHEbc/iBmE1UwdfcaHlGR2nspfgkFaUFJzGWaFVKMo0URbL/VxVFHswzRMHg5gslgBryPLrpF/SWgLg44/eeWu+nWXJuLEE8/H7T6ZPx6E5c7pSzAgPq7nle3CJlFAoEKSbKFoqlSlKScwSpZSBSgSQLpcmhNT1e1A/hVZQEBwBoWcnUny/GEZr1N7ajC9j7+3vFtZ9N09Ok3seoefnwPtNRgtkInyEKDJWKFQAYlJpmGrhqxT/wczDz5ecZRnDKuCklNjytXjF18J4jcWngQrzDejesG2viUZklYTQOkqIo5d62emsY1KDcy+OZV+m3GylD3lvJLDh0b8tSJTFMoEigZ/WAYHEpWHQczJDnm1PR/KDzQWBPL7/naPKrwmPaehPeV0xbzU5q7qnHVQYehhbFSQtSXSaEihdxrY0LU7wSfhiZ+aoCUAC2pJPnmIPbg0NS8KAK61Z79oJ6/pqAveT7dANRaWc4H8zgWLAACwAqftHJskAVJ/tJvRqgUgiy39PIXPeBJlnQhNb3/AAwi97scHmVK6ErHSMSSQTUnKnsPQf5gUzDqNUBhwUWf/iP8QVUsBy+nzKFukLYiepwGdJSS6n0BLACj+wB6QepXs4Amb7q61zYeP3/tASgoLmE1zF9LM/1MeivE9QUo0S9WUSKVAYAGPQ+Tg4ngXvQO20cZP8y7CikAvYepIA+vnHcOgl030dQIIawvxHpEJW8QkWBdyeCW63UT2hiWlwm5JU9a8cvsDElF8ysOeYpPZuLhw3HX1+kZ2dOmGeAQfmDAOyQySFOzbzrSRa8aOa7cwX866cD6wKYsOEn9yadVZj6waq0VMxx3EGAS4OcREIoSHcVyvfgxuOr+V4eR8QKQlIEvOvNlLq3gOJo6g5FedQNUVjfIBJbXo7Hyg0vEhYAU4I+UgsQPZ/zSD6bVbTgypptemoAqv4bwfeNzZco4lK1LUlagEiWSKVenDefqRBMUqXLmrWJaROSmkxVgVWcv+cXhDD4jwliZNlJmqSCEzUBWYJagyn9fzX4kOIRn7V/iZmeqU5kpyl6kDOXtwF+DtQRQt1HSAvf+I8NOd2G7RHB7SKFrznNmLOpwXqbaV0DGGTt2YN9KAQSLhTXYBnDU0EZ/a22ES5ykJQUrcOSoMFElyAA7ENwYvyiyRhF5StRSMhskfKP3ONCQT0doUa/UDzLSafSEflH6w07bU7MCSOO7zOoqTSw4RdSJslRJDJU7KDEBKimoqzcKG8ZRW3SiqQCxbQhtaBixPvFiNsSyjKtLIAFHzJN0vvULKSqoN+OhqR6yn1+ZD+raiqi0VVADHf8AXtA/EGNkyZikz1LUMoQUoWQTmSpVUCpJZKRXUWDvlNpKlISiZLE5IXMzBCwkICf1EEE5tB0veFfiLECZiFTAHOYtXK4s5HFm1juCSrEKRhwklIAJOUuACHWSTqSzf2wcIlabV7RyroXOTnAmk+InBTLzBVXDFgQlJUNBy+kKbGxaUGYnwZsxYYpKCCmzMomg531tEfi/HhU9IAYJSkZXJZgwc/uYVo0MfDuLKpbM7EpYVbVw3X0hL8qZEY09fqNgmL7SwMzFTE5giWAlX6s5NHPyp5M1IZweyUyE7rqzMSTlB1ZtRRjc/Z7wFBIIBAHbSp41Ac0tAltRwAGtbvUcRfnA/wATZnOZRGjqK4InZEgqICQ7/j2pp0vyi+/6VLlo3ncVKhxaw7DyrYPC2xdoBLuhwKKYscrOGLXuHIiyK0zleOWKQf5cu/8AUVK/qc6297ml1PqcjgieT1mlAyjDKz2ycMqWtReikgChFHeoNrCKz4l2GVEzUuSWGUAnqfykW6Zyq26tpwAhfbW2RIlliDMJYJqTXUiGr3DjLwX0yttM4TTj9/8AMH8HYtSZq5JO6UkgWY0LDkxN+EbHEHQcu1IwPwirNPEw1LHOeaif/wAhILn8O2VOcZRWulfXThePO38ZxL+qAFvP6yJWB21/PeIIml6eZu8T/hSWLAE6VNvKJIkDMA5IPClegicKrGOYu2oqXjMFPTzHClP8xNKWAZJ6mjdBeCzcMkBQLgcQeMJJx6CfDruCoq76gkw7VpV5Ld4nbrHx0DiFIdKnLtyoH1b7xm/iDaSpeSWkbpGYuDQgvr2oxueh1UoOCKG+b2bvFXjNky8R4ZWx8IkEEO6ahiOYAippmSthu7SPeLL14PMzWIx5YKe7jQWL8WZjoT9/Ra4rAgy0hJICVrAtbdaPQo+CxIE86+mfceY9KmkZwASoj306mkF2fMmk/wAwABhlADWFfwwvL2hLlrUFKqlIVwDsxH9x0HWLHCLJAVyJJ68PeJqKyAbgeZ6OhwEIwCT/AGi2Jw6isPQK8hy9jC+JZwWYgBTeeb84CLOdMDAnSo6kfdoSnyySVAtVP5yAJMLuoGcHvM6jq5AxEMRRRIsXLc+HJ4WmAkpCd4ndA5u3t9YYmvlAyg1JGr6M3R4c2Zg8qsyvnelqOL+WvOODA4MW02js1NvSOB3MtZuBSpIehSkJcVdmBca16RQ4vAALMspByEFrghgQLOL9OMaNZDM/6TGX2nMeetQd3QNdJYe1jD3rY4M9LqtW2kr3gZGcYlLtX4MkT5hWFqlLVUhgQ+pBLCutaw3tPxUy5qZSVZnGVSKGmUAku7kO1bJ87QYoBJ8QZg4BIHuDdq2rSGvA1Qpx+38LiGlcOOIXT6zT6n8hwfYz5tsuWtBWZiSHSQxSVEEgEEhqOQRA8POzKVRVsgCSXIZ0hN+DMzMY+jYtQUkBUsLFCXynyo/nFfP2VKUkbhTRmYCj0oQ1NCRR4ZW5RgRHU/SrbXNobJzPkEzGzBRTjqCIvNgfF3hzQpSCSEFCMn7yoEKLnilNLbopG1xvw0heU5i6RlchKgwqPl1CuINOgMKYzYCRKQpEqUZonZz8qKbpAc/2qpo8aZ0ZeYxX+JLBXTHz3EocTLfEzkqY5M6QSCRmSyQwHEpNTxEG2BtjIVyyndzZgQ4IYkGos4byjsjZE1KpilAZip2zg3JNatr3hnZGyzJlrMygUFOlKkEk6NlqDlJIrCzBSNso1B0bdiEwk4zFhFeJ4pSz0Bq1WpHtqpEmWF5s2cgB0uGrmqKCr3H6Yp0fD04THQRuq3VEszEkOKl9eEaidhvEGVZGUjeTQ7zAbpJDAGvGAhFEcNtrHgYET+G8bLKSlz4pSDUgiiilTi7jhzeO4onCHxUF0qWE5NHYuO2WjQbCfDaUlKk5yQ7VJAtRmAI0qTF1K2LNINWF2JB5uAl2N42rFHykBt5O8jB75kJ22CJeaUgqWaJSQ2U2OZRpTiIrMR8NmavOtSmLurM5WTY5WGWjjKDwrSuhk7BDOtb9H+pPtFtg9mJALCvE6eUbs1hdsE8wCV10A7Mkyk2B8Mpw4KgV7wY51fMdHSLJ+3Jo0WGUyRq9elT9XiBlFBc1TckV8+EclzKBI0v0b6xIvscvuYfaR9RYz2ZaMLmvxoPLv0HrBEKawuH+4hTOEpvr/hvrBMJMUoOzM4fj3gldx7eZgISN8lNIUkvUUo9qlu7wBOCV4Zy5cylPmOZ+Ort5wvP2ilKiFnUEnStAekWEna0pykzEhSWoSBcA96EVEUtPlvtBC0EFSYORmSWUk/tzXfWw56xndpOjELWskMXQr1b2EaDaG1MjE0cip/xyeE5gdYU2Z21HMs3JozqUyAoPadovWg47yvkqKpYJFStZbgKM8egWKzJWUigDBugj0A/EqvBkS0lnJA8zM4mWZ05RXmMx2SjLc5gSkcgni1xG82XJKJSUftSJbnz96dGiKpgJH0ag/u0p7CJ+JQJqNWAfjXq4jeo1vrgIBgCPaHSMz4BjkuWMpetdR6wvPOYkJ3ho3Z/WIhIq4FNVn6QSXPD1Jyj9qWH3MIbtw2z0K/T0A6uZyVgrEh6Mw+sMMw4D1MRmK1IYGydf8RyXLbeUeYT94HgZwI2qhVwBxJJLjrU6U0EZuYd3xN0Z5ilBg5aoHIUrFptPEEJKczKXr+0c/Yd+EJk/y8oACXoGoKBy3NoIuAJA+sWhlFI+8WRLzoVvHdS7XJoD948cM01wTUBQNXYtr1zeUTkYcIMwUYqLhv00FAe/4I7jJeVctTkJdUvM9gPlDj8rDNeMTzBXADHx3hjiCQoqZwFBiH3t41OoOX3hfDYlRfMKAsCFKD1vUnr3iKJhOcFt5AWTW+XNm7ZzEJNUXcZXFbGrdbpEMc8Q6fUdShGxz/8AP3hJ0+WFOpKsz8Uk3NLch5waXKlqQSN2pBcJ4s9AKPpFasb4YCuZ+AZRDv5Q3hltIGV7knmp83owN9Wj5ec5jNX13WbuW4+whJWBQUZsxSxZrF2JygJIuzfWJythJzDMCcwFKcS93s0SAIBSA5VvDszN1JHrFnKH81ILswIP/E6dawJ9wxiUqfq2qcdTe3j3ii9gydHahfMa+vIxPC4JCQlkjeq7Cl/ox7w4oMFgMc5Yd6Gnb1g65QBB/uA5Cg+kCYMQYZtVfZ3YwaJYKVEBt5IpyIqO5MQ8ch+SkV4ZlgU7PDUhG4ede9x9Ir1JzCYkCpQgi16tXq0dPgmBfdxz3jkqj61V/wCVKdXhiUPNIqeZhZA1Irc9TUNHELe1Bckan7QPeFaehCnbG5rZVHiG60/zFLgJpMtK3Nwg1obj/wAn8osMVMoQNaDq1frFXhwULMq4IMwcjduuZz3jlxDn/e8ka47WTPz/ANR/HSS2mVqNyP2J8oYkoCAEgkks7dWJfQ84DNmOkcBWprTTluvBVKcnKL0py3gXjKBQ2R8CYFh27PErdpYPODmCWFGNiQBrfnyPWMftH4dnoUABnS27ZhViGJpWkbyZJCknmrd5WdvKJ4Zvmaw71u/eKOjualjEbaBZM3sbDLCci6gghioKsA4YGgeo79rmWESglJqpnYVPykv0dolOUAxI3iSex4wlLkhKStTAk5s3F3SUltEjTg93jddv4i0lvifKnp8CDx7LWopP6jo/T0jsCWjKlIA1VTopvoY9Em1DvMwLOORLFctg1KAK7Bqd6RKbJdikl2LtcilqXGnIwykezE/57esEwoYGhLmhpYUArHVqdnG3t5j+mcUtui2HCSl0gltVV6049WjqVOXAzHi/txgysGFlykBufuxbtHpkvKDvKDsL/VoM1BxkysNdXjPMjNGWqiAdePraAeK1EhT/ALjbj+PB0YUAWSCaPrzr6x3DOlq13hXX8AjnpKGzFbdcxG1B+sr5WFG8DU8W61J1oRWCIwgGfecFJCk3tqOx9IbkSnumuvPh6RObhwkAPlennUxtK+5kdqy3Ue8rFygZZVqkHmC5dq/0wltKayUFiwUlY4UJBtajGLchKUkIAL2HP8eK+fLK5WVbB0qCTwNCk8vl9OcaQc94nfX04HtEMShUuYEgXBa36goN0d+0BwUxlZa7pataEso9aiHNoyFKTKWEjcTWtspave0VhURMKqh8tm8uf+oO3BkS0FH+IUoKVJNDmClUJKTS44MbiHsEgrlJCf0upn1NHrc3EBxcvikjKhSXaynKiaaM47wSRK3cyTTKCXLGhTmp/cXHSMnp5hqkw59owCStJSflLg8nGg19GEMy8Mc5K5h3VCg3aAOflA5iFsCyVE71QVMKAk2pRhu+sekThkVncAJd3obh+JLf4gRuJAUCUawBy0ssGKhT00ck835P9YbmzdORH1P1hbBzgtIKTR2NgQQAGIhhaefF7fmsAYuMiV6gNnEJLNGq/DtC0qWXd6EAN3NX7kd+UFCqkPQNUU8+A5xBM7e5mgDN35ARs8ck8ynp9NnrbxJEv9efCOrmFKTRqHz+0BGJCXZrX9zC82aVsxLE5R0Id384DjjPmN33rUMt+ghJS8xqTRrHiPcxBQLJWlt3TiNffyeI7NVRVbKb0aDYRLgg0Bfs7wBDyMyC7m7qbzPS1KoMtPlPJuX9sGkz2oa1BeupZuj/AEgiFMolqMH68axFUsKDHUCx4wdF2ngzagiSRLBWUk2Ls+hD26xES2Sa0UKvpqPb1iHhHMKto+ti4PpBJ6AK0MME8E9pwDiB8AqIN71tSENs4daJBKC7u6SHcG4pbro/OLWVOv0gW1MSUySoJJIRbrxgmmVVO4GYsANZz7TNS9suhLAAgF8ygmr6cePePQfZnw2pSbhFAWSAbkm58o9FUGnElqt5GRLsh2rd7QrOx04TsmXcFEpAJKgLmlX9PaHMPvUFgCa8Xgi5gCa0AGuvX7RKoKqCW8iUjWzAbTjmSMxQsAaOPtFTs4rmqzqzZmIJIIFQN1Keyi/TjFtLXqKk2YcqfSDzVWfjqY6CGBEdR9iFSOTAgOggPUXez0hHBYAo3lHprpc+bQ1PnZS2XiTW3TTtBJS8ws1QPz0hfoewL5HacR2VConJpL0J5xybMJqKsPwxDEziFAagv25wHEz6DhRx+coOO5gWXiUm0NsLQo5QGop1eVGNC5pAsFtvPMSlaVAFyBQ60tapaI7T2WZpzsksLGj1oPL1MFkbHX4iV5PDYjdJelT2q0E2jZkx0VUnT58ywnkgsCRmcMOj1JEVGHw+ZSk13kqIfRjfl8sXJRUAlgzm3A/5iokzFIqf/jWmpa9/92ryjiHPeeQ1Kg2ARyepRDM5UpIfU0c+hEM46SBLI1UQfP5uwMI7PxIWtAIIysRrRsoPJiA/HnFziZbqQ5oAH6A/6jbkYMZXTsoYt3iapm6z6BJIowAAqOL69YHtDBEoSEXFU2YWoQaG5h6Th8yBSqlOW0F2gs5NUh7qAPOjQouQ4IjHo7k6pHZmG8IMSHuQAwqEiwtrwiYxGblQ9y7fSEsIoknNVVQ6r0CWcebcmhpQuANDf2jl3XkmMVP0gL2EjLxFSAkqBIPCrWPLWOeK5NCWYl6PmNOzekBw6975ubX5X61iaBvTDb/t0rZnPuYGnWg3RpNfaBhcTmJpKmOGVvAHRgcv0bvEJcxlAUDVI/45WHmYLii8pZoSFLb/AO0Ly0bhW9CSPY+cEA7n2iOoZ3sGeeBJ4SblSrgSH8n+sNompAJLAMD6n7wkguVDkPZn9R5QptvDrmS0BKSoFW9QFj+lTOLGmbS8J6dfUtCE8TYcqmZpwAUit4gFilQGFIr/AIe2cqVJIUCklSlZSXZ21HGp71hxRq/4Io3oEbCxpWJUEiERiBvKcUD8ufoIrhtIrmAVAKrcAxg8+WCFJ0Ir9YWl4bKaVr94EbSqbSOYG0uSAO0DNClqVXKQd0NwcGn5eGtpzf5RPQEDhQEeTwxMl1/4Edyf8QntIfyQAKsPtAVr9PdCaq0uvHAAktm4tOaY+mUAVowMehPDJqohqsfSPQ6rcSStrgQ2Cx2W7knnarHtSIbWxRWijsKREY5CcxMt6ADeZswc6QLD7WC1FGRktbM/6W4Rl6TjbniWNOLacMeYTYGKUmqnAvXQ2iyRNUWADpJNQeAP1gSEpO4AwISb9j7RHAzWWU3ykjr9oJVRsAUmDutL2c8Zgk5/EOY0BNC5PbmXvFkuYEM5yjvAJa80xaWDW5wUYITHe7CrDk3tADp9pJrGTnzOVE4IlV8QYxSsqZYUUM6soNuvnA9jS8qVeIQEhi6jbrwjRJ2WkpFVBqFlM+tWinmbESszUu1gKClfW1eLmKCVNgb8ZlVrkZFqI7+YvjtqolgKq7AhuVOwNLfSLJE4zZaZqSwKTRnPN/IxPCbBkzJQC0uxIGjB3p3JPeGcEgZVIAACXFOv3hi2qvaAO8mWVWLcy56fEqMWCsgA0JSAGYf6MI7YwrplGgclRVSmre9IvZqGnBIsWPuYQ2nJ301oleUU0CVa84UWvaDJlyFct5yILZWBSEu9SQbENSgY2vFhiEErDMRwPSGP4IE9vaFBLYqraFbdwPMb2nHVOy55SAL8W0akBXMdQKne7G1626wefKyKd3uPSEMXOIb+5vYQiSVbvPnY7ZzZeZZUT+4g9OPEwxjcSpI3SR1HpDezpATnTo/0LxKfhQrM5s1O/wDuHFrLV5BmFrIqABlVKm2PEBvSJKwalFSiWCuptSvF4cTgkluAsIMFVCdLQoKz+UxrTbqiTEsRKyIYVBv3b7esRmpMuUxLgqBa+oqB29YspkqxHOBzkApqNP8AcG27QRM2IWYse8rpKt9zx9xSGsVupDeUew+CCmrrFhicKFiv5pA6KSwLCYVG2GBws8lA9I7KmuTqWNvWJ4OQCkg6ainGBpQAxAaG7VYFT4hkztGYNSmB5B4kJiXvDCZYKbQrPlhhAGRkGRNEEQywGNSSNfMexhfHTE5WFwDT80aJzaBXMN7h4Slhyt3NDXzjtrnGB5grG/4+8FgJlOw+seixwOxklAqodDyEehuumwqIumnba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t2.gstatic.com/images?q=tbn:ANd9GcRgaWZC1Q3c9NvOH4_nUhZ7bSlZOtvtlTQXvO8aC4anZsdeZNxH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6876">
            <a:off x="321015" y="329450"/>
            <a:ext cx="3059832" cy="3073492"/>
          </a:xfrm>
          <a:prstGeom prst="rect">
            <a:avLst/>
          </a:prstGeom>
          <a:noFill/>
        </p:spPr>
      </p:pic>
      <p:pic>
        <p:nvPicPr>
          <p:cNvPr id="6150" name="Picture 6" descr="http://t3.gstatic.com/images?q=tbn:ANd9GcR7kNZQ2UXkXmivqkf6ld-m_Lta6rb7kR6SwgV-BQ1r4r2weX8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2335">
            <a:off x="5362330" y="769141"/>
            <a:ext cx="2466975" cy="2376264"/>
          </a:xfrm>
          <a:prstGeom prst="rect">
            <a:avLst/>
          </a:prstGeom>
          <a:noFill/>
        </p:spPr>
      </p:pic>
      <p:pic>
        <p:nvPicPr>
          <p:cNvPr id="6152" name="Picture 8" descr="http://t3.gstatic.com/images?q=tbn:ANd9GcT0XtxQPgPVUsclzkDmCc2a9n750ZkbLWIzw20YncLasi6jn55Z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17032"/>
            <a:ext cx="3312368" cy="224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3.gstatic.com/images?q=tbn:ANd9GcRFHlbi3rTT_igRBgiAKkLTGkQtYkymt4XqBD33yown5xoXCj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7781">
            <a:off x="438589" y="662092"/>
            <a:ext cx="3096344" cy="3137999"/>
          </a:xfrm>
          <a:prstGeom prst="rect">
            <a:avLst/>
          </a:prstGeom>
          <a:noFill/>
        </p:spPr>
      </p:pic>
      <p:pic>
        <p:nvPicPr>
          <p:cNvPr id="5124" name="Picture 4" descr="http://t3.gstatic.com/images?q=tbn:ANd9GcQXSV1KH4BTgnIL_FctEcM3OAqQPNayXrLPOR8upFBQrSeIYa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4978">
            <a:off x="5146921" y="276625"/>
            <a:ext cx="3564751" cy="2880320"/>
          </a:xfrm>
          <a:prstGeom prst="rect">
            <a:avLst/>
          </a:prstGeom>
          <a:noFill/>
        </p:spPr>
      </p:pic>
      <p:sp>
        <p:nvSpPr>
          <p:cNvPr id="5126" name="AutoShape 6" descr="data:image/jpeg;base64,/9j/4AAQSkZJRgABAQAAAQABAAD/2wCEAAkGBhQSERUUEhQVFRUUFRgYGBgYFxcVFxYXFxUXGBgXFxwYHSYfFxojGRcXHy8gJScpLCwsGB4xNTAqNSYrLCkBCQoKDgwOGg8PGikkHyQpLCwsLCwsLCwtLy0wLCwsLCwsLCosLCksKSwsLCwsLCwsLCwsLCwsLCksLCwsLCwsLP/AABEIAMIBAwMBIgACEQEDEQH/xAAbAAABBQEBAAAAAAAAAAAAAAAEAAECAwUGB//EAD0QAAIBAwIEAwcDAgUEAQUAAAECEQADIRIxBAVBUSJhcQYTMoGRobFCUsHR8BQjYoLhBxVy8bIkM1Nzov/EABoBAAIDAQEAAAAAAAAAAAAAAAIEAAEDBQb/xAAyEQACAgEEAQIDBgUFAAAAAAAAAQIRAwQSITFBE1EFInEyYYGRofAUI0LR8TNSYrHB/9oADAMBAAIRAxEAPwC/iOJa45dyWZjJJ/vaoAVbopaa8I227Z3qohT1PTTRVEIlaUVKkahBAVYBUBUhVELNNPpphUqosSipqKSCrVSqIOpq+3dqsJUhbqiF6Xat3ocJUlaKolEmWmQ0+ummoQcipIlQBn5b/bYdakHgxvn8nE9vWmo6XJKO5IlFkUz1OKi1LFERUWNRvcQEVmbZQSfQCaz+Tc8XiAxAgqdpnB2NEotrcC5JOmak0zGpCkVoQiApzTkUjVkIRTGnJqJNWUQZajFWGoGrIE2edXkUKtxgBt1p6AJpVr62Rf1P8wfTj7IBNumKUUVqJt1iaA0U4tEgkAmOwk522qxkq3hewMdsSZH49aZ0+H1JpPourKUsSMTJAI6b7g+YqBt+VGC5gScbZ6GMRGTFVXh126HbB9O21P6nRxUd0PAbx1yinRTlafTTXrZKkDcqQPUg1yFyzMzeK5mwMW11fFB3kqJMAdBjPXYTVfFi+toMxJV0JkKQwEx4gohTBnfp3rb5bysW0tAe7DLALJLFoBBiRkYP1q7gU1KYcNlgdlWAxBB7xtJrtw0kEuRf0m/tS79vBwK8W1sMyXCCBgTBaSZgriRH6o3O9dpym+72Vdxk5A6shypMbGN4rG5l7Nj36FAPdO0kAAgQARAOYwR2O9dCBoYAY0joNicn8itY4IyfzLoHTYZwlLcwhVycYBI3B2EnbpVqmhbl6ACQoYnIGCP+Krv3vT5z1BzjtSefROWVKPCYy5UaKmQSASAMkCQN9422qWgbSDicEN+KyHV2yCD4RntjAMjpj5daM4SwVVScMSpziMZBn/ST9arNo8cIVFtyM1J3b6Czaqu4kAntRS0NzS9otlh0/FcuK+ZJm1ldgSB16kbgGck+UdKl78gxGIhogYGcf1mhOEukgkKe8/t6f8UWikY6jpuTtg/0r1MeuDSrLbd4EDf065zULjTU1GIOAYmfOfhAzE1Bj5R5dvKuFqsEYLcn2wK5Od9sObNatqiGGuTOxOgCCM9yQJ8jWZ7J3T75ApUKyEsNSyTLdB11RAMmJ71V7ccX/wDUW1iQqTG8kscfYU3KeIk8NBDMr6AIiJdmGo9Sdx/4imcOG8KS8nLzTazL6noSrSIoQXmJOkgwoaN8ESVmdwCKsS9Kzgg7EbHAkfI4pTLosmNW+jop3yTY+R+XX0qDXYycAmBOJPYedWM8wACCyiIBGZEHPYA7bk1U3DqSyx4fmYHWJM5JP19Kbfw9KPfP6EQzNUQak6RsZ+RH2NA3+J6CcjeOme+9IRwTlLbXkq0F+9BxiZOJzgA/zTTNBcKSRMEDxahJG3RiMzg0RYuBWmd/0kSoEyceWTXUyaGFJLh/9lXyWxSqXpkfxSrjtU6CBzH0pRWVxzlXIiQ3nE5/ExRP+ORoKt1zI0MMRBIkU/DRKcNylyFQRcQ/p3FVXeKECcMMkbdYj0wdu9QPETie+2ZA6jInp9aHLg4bPTt6AU7pcU8UalRIvmgtr3TSVJBx0KxM56nNV3L0BQcEgRPXx9I3+dRtkSGBz+AJ39cUPzLlq3JZfjEwfhB7AgbY7U1k3OLoJzYbcGJBiN8Tir7aSBKmTJH6ZBB9SNu9A8GP8se8DYmSSM+Hp33+dGKyNpMKfKGlc/MdPzS2DT7I00rKQQpxAElTiCWJGSQD6+VUcHZFu6xQeG/4tvhuKIK5MZEHPVR3pafGAFAnMiDA6wAcjfG9U8RzKTpYyqyPDnUf4MRmm2nVR78A5KSC+JsAOANI0nAksQNM5GNtop7YWTpzqmT0MR0/vYVnjjX6GVn/AE6u4J67DpirE4lGlUDYaFGD31Ax126UeOEklu7Ax5kuGXcXlT3nGDmMb+U/erLFtvdlkzDjSSYPbYHB2zQqXUhQWfOM9DI+HvPb0ohbjEH/ADI1tlW3lmnJHkRn7Upq888Ki4+XQOSmyZJgk79ciRJjI33p2uk5HScjMSNI+Lv/AHFWLYBAM5ImIYDBgrMSTttFAcRwl0pKlRAg7hgRmJ2k53zijhj2Lck7fIDmFcZzQW1IEags52GQsn5mqLvBNdUlm1kzmDpCGMqD8PbuZqjgOWR47oltwpyRJkT+4xFG8Fc8UdCSMYBGx+k/ek9Nhhb9/f8AsaQi58y69gi1bUwAGWAANoBiIjAjarWt+EAwpyDOZIBEAjvUVysZkMABiJyCfPpQp4jWcQNyYxgevWn0rjybKw+ycCd+/cbAj5dPOnuLVFjiFA0u5Hh1CYYM2dII/StVLxyiATHQTByD8OOorlanRyfzRd/UpPmmcP7YWp4sg9VBmYKqEzHzk/KhOScXF+wrFdKusGYGV0T9B9aI9r+IB4okwYSNiM6TAyN8Vz9kZGncNudgRB39T+KaxwfpqMvY5GV/zX9T1Z7DFicrnMdV8oEg746560Q/w6pAiAVAIy31keHefzRNi0VVQWJYAS2xJH6sdzmgRaZHOJWZEnffwmfPr5xQaXVRyfy59nUoLRVJ1CTCTGmZjrGPr5VYqjSNLatceg6+oNZl+BJViJEZJx3wJ8OftQ5vONAZPds0bAgCR8Uk4x12puGPLPLbdJPqu/xAlkcZchHF8SWchYI+HxHqcSIIJ29KiHAy3jCkLltgNgOoFBm4FYACCNySTq9Z2HkIqbNGYkasMFJEgbDVGNsEU9GFPjr/ANF5O+SSXo8KkKrMWO8Fo3iJJO1XWHhSdQk6QR3ncRGdvlNQ4O0WbUSApYCRtMEx4R4cTtQl9oYkE7/CJEDqPMH7xQZKXg3xKjXHEWxuzT/4D+TSrKWxcGyCPn1zSpD0tN7I3pELo1AFiQQvfefIjHpQ7WtMwSDHTEg9D670XbtGJxPaew/FV3j3WMdvpiKyx0oproNJJFNviysSIG2rAUzIMwN/9X53ok2veJKhRG5LRHYEHPcz5VRf4f3amfF5ZGnHriguB4g6TIgMCuqPEQdvtR4NSsraXQCd9FvvgNWR4ZOonBjHzHyq7huP3GCCJA3JwQCB13pvcBxIIHhEHGYMGQTkxQ7cvVC1zVhYAzHUySBPSIiiyZ442k/JbaD35mQs6NUAEAAZEGcE5PT5UeOJ0gEkrIDDJ8QyJGoH89Ky2B+JCBHQEqSDgxOT/wA01/iraKA75IGn9MNOVM747V0McVXIvPI06Qe7SZCFnUgDAKye+nBY59az7toKSASGLZWDnvucEHpUwokaG3aACdDCCILfpG/fpSv3VYjowwInxHqSSZnbbFFtinZUskpLkXv4kypJWMADpBxAz5078QwYG4rZjfBI6ZHTzqq5bCZEkpuTBgk4mem/ep8tOvUxDSuVgSB3kdv+KJdgNqgpkVhLFYyVUnC75GfiB267VbYslTGkAgajIJnZlwemRQy2PHLMq6gWIwcmdwu3p5ireEcsdPibUJKiAZAMSWB2oZ44y+0ugbo0OHvmMOYjYAz+4wJyJAqFpnLfESZ1AiZknbJwek+dc9zDnbBiLANy9sVkkhf1FoiB69D1rX5bcL6jdNvWT4gp16TpWNWIgz0/aKGU10jXErkHFQDAIVlYj0MZyxKn0+lC8OYZQMx1JxBPXvkirjxLjwlQQZiAGGCNzjTt9qzL/GhCHQfEfhE79MD+tLZZbU5JWNL3NniHAV5HXt0LdD0G/wBKBW9JgETH0z5fiheE9sJui2yEkMZx4T0z3om3Idz4VW6ZUASUWevbJNK4M+ScqlBouLt9ErmkHSM7SdvOkLW8CYSFyQREkkdNzvmnvWGRSzRH7gJ3jYdetULcZkZs+HKwD36md6cZco27Rme2XCI1rXOu6YEjMIRBSIDTJPTz2ieK4MFnVAPEXAXuGLBRjbGK9Fso4ZWYzE4JGnMNLZzBg9czQPI/ZphzFrx0+71M42yzCBCxgAkn5CssslCDkIZ8Lk0/J2bCPOh+L4xbaM9w6VUSSegonjb620Z3MKok9foOp6V5s969zO+6KdFtcgGdIAOJj9Rwf/Veew4fUbk+Eu2bZMihwuwrgedvfu3mVZtKSQYiFmAD55+xroEfWkgSRliST8RxP9zvV3AcptcLYKAwsEuzHfGSSdhWbyziELBQ6sB+pfFEziDs0Db0r0Og1McjcV14F5waScuwnjDouhnJhgNJOC2cxIxmd6nxlzVEgsR8REkR0BxCxtULPERxfhDwF2zIzvgZB/iti3d0aktrpVxIB6SMxPnWOp+J+lk9KKtg0C+8CrCKTEHfbvAGI8zUyLjE4BYSxLBQTqAyZ3xkD5gVJLNzbx5BX9uF3XpgVTdtKYllkgnLAxE4PUHaK60Z34f5EpeSSXrYAkOTHR1A+mmlUrPHXAoA4lFAG2pseWEI+9Ko8cP9q/IC2Z5t1UU7CfOYFFFart2dUSYEDfIA6Mf3ZnFeW0sN926SOmYvGcPcdjDQN4AyT6+nWlYBIgjxDcZJI8u0VrXGSYUdB3Jbv9TG1VPw0Anr9MjfI3Bk/aujFwxK/BpGkrBLNiTB/WPKKE4tGAKBVYCSQZAGR1BGoT+TWh78wIyNQJXzPQfLNDuA0wO8D0+2IitckITafsV8rLrrHSD4fDIwBqjqWAye0mgb3BW77LcW5pK4gy6EYk42aQegjzowEtqMx3jYgnbHTakt6ySdShWYA4OkwME5yZjvTkJKUaYnLG48krHLxpWbqgyAQZgj9xMEAdKtQq7j3u4U6JhQQMbgZGImm4e8gLoiF5WQWksB3w24+dDX+CeRDr4BIGrVIbdesGTMeVZ6hSeNxx9sFtt8hdvhbZDqFlzhYMkepG9BJzA2yFBxpjB0nzU/cGov722dcEA74gMJAlfTP2oo3UuKUV01bkhSsruEaNySB865+mlnw5KnbUv0I17lFq+ukyDqjecTq3iNoxHfNE2XRgQQRAORmWPwyDGkD51RxXEXVBMG4qplhDBdSgR4hvAj/bUeEtM6G4J1r+mJYgYj6V082phiVyZErKl5dedSPeLZVgZKHVcYjeSpjfoPn5Fcs5GOFQkMXmDGnfEEjG3Sp2eJIxlSY8JgRPmasF98Eq5BOPCWmMmJxHWB3rBOMUNxxxi7D/cdgQTlFDatUiQesAD0Oab/AAmg+BQzxkxiCu4n4cCO5pcNqhnKtrYgEHGlZwwOynNNxQMi3aP6pc+cxLRgH8iteGrDT5oFa2ocNAuAQFaNPckRHnB3rTs3CoJJ1K0d/QR5LgZPag+KumQI8AxJk+LqQes96uW5pYCREgiQQI3nvE/Wokl0E6oKIj3idCsiTAwN/P08qE4bggNQNzdVIAGdzAHngUrPHEsxLMrKCBt2IAyMKRB779qx7YZ11hiIdQo07wSrEHpue/eKU1Syzr0nRnbfCNW+hD+JlBmMZkDEnsY/FX8FxWu4FHhVTJMRJHwkSSYIPkK5y0XW6FhjqJIYz8R3GNsA79vOqud8wNm0+c3ZRQDmIiT2iSY8xRuMp49rfPkDJNJW/A//AFF9oizjhkJCLBuEfqbcD0Aj5+lBcH7d+44dbVm0qkAlnYli7R8UAAap7yNq5zlF20GLX0a4IOlFbTLf6yM6YnbNHcRZ4i4rXV4Yi3H6LZCBcCVBG0dRWawQjFY2uF+HJynklKTkuyVn/GcwdlUu+ZJYxbWBjHwiu59nuXLwo0kF3EaidmOxJjIHYCuA4DnV+0MXXE9FZlxncfOuy9mOb+/nW4BkhmI1nOdWxIPpmnNOmp1SrwVFp99nRXr7lljULwJhSsDQ2Z8OZLdKpssWiXOvxFgfCogyIM5yNvSntW5EADwyxZmiR2AO5P1NTeG8IhcTreQTA+EQYidhFMfw2NZPVrn3NL8EGCEnW3UZ0sZncyY2+9OyrMKCYPxExqGYGgbfMnah+E5gDIZSGAgCQpGTDHHjBz/XFHOmTtjsQRtO4x1pH4jmyY4fKuH5N8KUnyIKvYfSnqIalXnPVl7sb2oGY0K+raNWTnAwfyRsKIY1Uxo8WaWPotOiAUSWncH6REd5nr2FVXsiMbj81JnqDPWs9RLI034LbYKbQ0wCAMyZ6Zn5z9qmiyR0GMbdKnVd54E9s0ytWm0qL3FN3jQltjnt95rO4fi0cBPeSxIUTEwOg2B9c0uJ5jKvpZQNP6tOokHUAvWJjbtQXs7ajiRIQnTq8QwJI3xnBzXSjU2kYyzV0dVcK2/dqFKO36gcsCPLAEfmmFlVdgYOCAXwR18OgxP1FWM/u0a4ASQYGmCkmcAEdadAbdttQCtcAgMkypO6sdsgDG+a6G1IWuxXv8xFVzdPxQAupRA/Tnad6rS/ptoYtkqCo8HihurGIby6ipXLoTRs3eGbPWDO3yqy6pWQw02rmfAAQYkjSWzgmJB+tTyXRVwtqAXVi0QSjadMj/d4hPT54qaslrx4TUCSQQ0mTuo+HHSqOHQWyIKnfLAshlTOI3z9c09njAqgM8eKSApMdjIzM4getL5sSzYnGQVU+GZ3B3bd4F105JEZERkDeQfOIrU4bjWsnwGBPiXJETPhBwJE5WsnjPZ5GJa0Qp3Ikx6Dsd961OAV7dxDcGzAHqCIzJ6kAyPMTSmSMVB8WhqG7+pHScy4aRqDaREMNOqQ0CY7gHeslE0gIGUiSzQrFiARhgNmnz/pXTK1c17S+1qcNITTrOGIiQf5I8/v05el1k18lX7BcR5M7mfFQ7JpyGJMmTnuRufxQo5wACh8TgMzQMKoGWYk+HaPWK5//v7ks2GLbN1z3B3rPvk5BkBWaJElmgTmPEfM7Y679iLl57EdRnlD7PkPv+0jsgDQJbUWC+IdoLNBkTmOwqfCe1zoFBhkUyFMDPmU2Md/Osc28ahCiJEAsdzlnaBvO30qq1aJwxUiMmZIGd4BIXqRWgl6+VO7Oo4r2l/y1NshbmozlWAgaiZ2IMjB8x0rI5gvE3yG0MRphdOkAA5JA89/pXQ8s9jbLKCLhOmNSjC5AIGRO0HftWwiBDAyBtRRV8mk8k5faZxvA+zV7UulBvJLQI26TnrXpvKONuAKt2CdpHTtWYLtSTjgrAk7Gay1GCGSLsDFNxlwG+0PsdZ4vxNKXIjWuD/uGzfmuA5bwn+F4q4jmYJQFoUnIg9hIr1u3dDAFSCDsRXMe2Xsu3EgOjZRSAhG/WQe/l1riaPVyxT2yfA7nx2t0VyDWubtd8TKGVF0jIEH9JJUGe/ejj/mAbgrsS+IEkyD+K4bknM3sXI0hjMFNMahBBUn10n5DtXecJeV0L8Mxa2xAZAIIjMGfl9ZzXfhqoqVT69xXHJZFx2vA3vBcKtcQm5p0pgKQJ2wMjHlRPBKWHwt0E4CxEwB1Mnenv29fxWrhIOBrEaf2zH3+1GcHbKLk5JmOgxgDyApf4jqoelti07/AHZvig9wI3CGdqVHG7SrzFMes5ktUDdqDPUCa0IT11FmFVlqiXqyiZNBczuEJI7ifSiDcp/8L71SuNxv863wRuaAm6icdxSEEqZn+5J/vrRnLeNayGZRLAr4s+ET3771ocTYIm24AOkR1jVqGY3+GfnWDe4trLFfEAZOQc9p+gr0cMdJHOU0pWztrXFh0QrqcM+V1iXOMhRkdtUHNSYMrM9xXXQTHUgkYDaukD6Cua5JzB7lxUH6mG0SOpAnrAn61uG6paVLATgtGrv+nvER51um+maeou0YPH86a65uHUJBgAhQGnDHG3kI+1dDw/MTozBBVSZ7GDjqo6SKzOJ4PU+m2GZjso6nPhz1JE0LyzmwHgcEdiSfWDO3UVnJSXKChOO6pPg2TqnS2xnEfAJmQScHG+/1rl+Zc0dL2q2Zg7GCMCNj+d60eZc2BMpGxXoJGDk9euYrGvcAzeJclh6b5iZ7Deor7ZMmWLe2ISPbR8eATKneQQIJkGdyJz3o/g+fM+okgacqAMZGcDtXI2eHk5GBv5k7AVqMDYtrOGeScTE7CqlBbaJLK77O85x7Ye64NCpm7cECOgGC3l2Hz7VwXM+JdlUPBI39SJP0FV/90JMsJIAC+UCAfvNDnhHI1EYOx++KV0+lWPmi55HLhBnDX0W2CNw2O8gTqJzgYgdyc4zLiANTsFOmd51RqIwSRnJqvl1rTbuHBIAjEgDM+Q6b1f8A4liUU5BaAp8KlsFSdskGDjM960nzIUnOuwTiDqcsBCjZdWoIoM9SZEn5kmnFlQSwBiZ1bDpkDc9d/Krb76tBYEBwWKppOxPbYgTv/Wh2BUGQQskQTBb5DtiftRVaA3UuTV47mdwKdF1zkDEgGFzJGMYGCfxQ9rjnDLqd9UjqSPLei+C4E3EQj3YiVI1CfFLzGy+GB61LiOFAXS0AAiGGWaJwB19aOEGl0bQzS222hr3EXGLgXXOnfMH5RS5dxEFSwZpMEmcH+laPB8nu3PGllh/qfwgjvHU0ZxfLbqCPdMy4krBg9SB9PvVuHPIMs0uPY0PZzn+hgp+BjBH7D38h0rtNdede4BVWTImD0g9Q05E+fau25RxGq2BmVOnPlsfpFcT4jgUXvX4jemyXwc97W+yj3bnvuHiTJuLqgsREFOgO8jrihvYjj2W9ctMsaySQBAV0Bn0BE46Fem1dsRQVvlVpbpuhBrMyc9d4GwJpSOovG4S54Llp0sinDj3DSaqdqmxqlzSqGhppqaaVWQ5kmqyatdaqZaIIqLVEtUmFVmiIItRXLbmTQTU/DXdLjttW+F7ZpgTVxYRzbh4YXR5K3pOCPQmuY5rwr6wRpK99iDJwe5rsOLt60Ze6kfOKA5Kit4juAMdsZ+8j5V6KMm1wcuSMXlns7c1hwCTkySVBJn5nfyrYt8t0HxXAs/pQBZ+ZyftRPD86BuXEaF0ZmcEfxXNcbfFwM7sS4nTAgb4+QrVL3MpSo3r3JzMqZ8mmfTUM/WayeZ8ibST48Z2Dj6jIq3h+OvvoBZVgg6v3etdH/j0DrbJ8RE7Yx51VItSs4ZOBuK6jTrQ+HEEHOD6jfNa/G3GZgoUEgNgTAAwTjOdorV5yqKQcgkSSNtK7z3ORHnUOVcAdXvnkFgQq9lJmWndqJOkW+WZXB8gW2TdbbLBSI092Pc1ic54sXHIXIH2j/mun9qOMK2jHXE+e49a4/gOJRiDmdWx7CgfKs0QfwvIzIOlzPZVj/wDpqt46ww0IoPhJADZ8RAhTpx0kd58qPvc8KqjL8ICu3mDgr95+Val61bvgtbZS0CR0I3AYb9cHcVfJFkcXwcjwTm0TZcKBcKhi36fM1WAullYa/D8SjbTsyk7jofKo8+4NllxMz45yyHpPcdmqjlNhrjFewmO52n65qnj3K/Jm4Nvga4rMCTqAB+KCZYzGrsSB03g9qjZtLPhJYjMlQAAJO0nViDRr8OwnbwkSASNRMxEb+mN61OTclDxrK6R+lT4SR1buRkHpQu0uTHY26Ov9hPZJblgne6zK7LgH3ckeIHY7HcfEQJIrfsexaWLpvXoJ/TOyDt6+dAeznHW7JZwzkyNTwYE7Sex86N5zzo+O4jSdKgEkwpYsC2n90Y+dE3sjbNGq4SOitLbdYWDHlBz3BzQx5cBWV7P8fcue794GDAtkYlBBXUBiJJEd/nXPf9RvaRuGumC4LWtIE+Fg0gkDoQTuewq4ZFNfoClZ0HMuULeX3nDFC48LZ8LjsxXYjcGqOT29DMpEEiTmcgx/Ncd/0eZ/fPo957qDrn4NhpH/AOwN1/aTXpvF2guQIJNYfEIL0ZfQ2wcZED00UpqM15M6wxFVEir6FYeLbr3Mf/KPtvWkFusFuic0qgWp6EI5tjVZNSaoGjLK2qDVYaiashQwqp1olqqZqJMgTwPEErB3GPXzrO5ezLeZf9ZH+0gt+fzVyX9J8qHTjAb8jYaRPnkfzXZ02XcuRHLChX+Ur7x4YaTlpHwk5we9BX+XgLAkMxMTmVicxt86uvcWvvyrKQT9GmImOmKs4a4A/uT4QYyZyP2ifp9aOeTK51Ex9OKXJRw3LFDAS2oddhM7fOihwltLqe8ZiTsZgGOh+vrVfE3D49QIAwQN/CPiEdDRvAW1uMCygkL13BBEfz9KYhkduLMdldEOKP8AiOICD4FAJ81B29Cf4rcuvFc9cv8AueJ1HCmVPkDkH0mRWlxXHKB8Q+taSkaJGB7WamAjb+fpWJ7PcpNzUT+lWPzzH4rW5txYcQJ33j8TRfKrq20jqd6Sz55Rg1EbxY1Ls5q5w7IARkaoHWfKug9n+aWrdt2K6WHxdSR5D+Kz3aGIGyt9yRB+g+9VcYyEFiWGYx36E/Ij6GmYZXLhi0sdPg6jmPBLeTWkE6cdmU7qfI/Y5rkLahFYnIn4sgkdFmeuBHlXQ8ZxunhkQN8SCSMeEDMdp2+dUcp9mhfX3l2dJnSowIGPpTCe0z58A/C8IVKe8kLcUMIUtBbYQNo3roH4q1YTSFwYEn4mUQZ8gM4+dZHHcyKeEEKIAYiYUDAAn8eYoRbL3HgIxBIkZJM7aj0XbArCE5ZHa4X5/wCDWGMMVpBuqxW3qxO75n6f0roOGuniPdqgJthlZzsHZVACLO4xk+po7gvZ4aRrOSB4YUqvkJFP/wBxS3xSWbSm45A1CRFpR+ok7GCcda1lDdJfcZSaXETq+WcMBDnVrKwZxvmIGMdP+aD59y6xduD3yKwZCDqAIIUyBnYgsTNC8w9pEssqfrbYZ+tc1x3MNLvcdzcun/7f7LatvA7gYqSkorgqML5f+Q32U5SOG/xFu04iQ5Enw+H4Z6gZ+tdTd4nUqnYlQSPUVyvsrwGHYvjGoj9szp+cZ+VbVniC6hjicx2HQfSK5WszOWN89jOHHU+QsPS1VQHpmvRXFoeCNVBvltyN/pPePXrM1Td47tQ6X2JnxRPnp3J9P5mtca7+gMjSpUOHPelQ7C7MMmommJpqoIY1A1OomoQreqmWryKgVokyyjRWVzBCuRtv862GWs3mw8I+/lTOCXzAtJlHDc+iNYnzI/mjXs2b7atTAmNjjG3pWK9oSQ5npI2Pag0lWxn0xXXhaE5Q3c1wdmeEAUq1yQRgtBI+fWgeEsWeGJfUWYDrgCfKsF+PbbUTPlmrGMKJEkjciR51bcvYqKio8S/AL4/nK3Tn0wNgfXcUCL5UQpEzuP5qF/iAAIC6vTb06UM9pgQP3Z+VWrkg9kUueGaPDeMyaPtxWfy9NxIPpWgto0hl7oahSiC8emmHAJgjUB2ggn1g1RxRB8JMyDEdR8Q/kfOtRhigeI5eLolG0MP0+fWOwNbYcnCTF80LdkeccL7v3eksUIAHUj+5FdnwKhbKhcAKI64j71z9/hGfhwrkF1G4x5fiifZ7moKBCcgY/wBQ/rTu+xWuDF4pP80m7Do5MkZBJxn9pEzT+yntFctXGtfEiBsHJEEAQfOa2+f8vVgGUKDPbcnYnv8APvWBw1gW7z3GdQWG3bYmD12qoycYsOUd/MTX5j7Y8RfGjhrTW5wXfBHp29aJ5S78LaclQGYEtdLamZ4wT8+nnWda4qdWDMQq+eMt2Ex9a2hYb3FlMSSGcHBIGc/OPpV48kpun0Co7ewm3wCW+HN9yXuEAl2OcnYdhXMm4zEHq0n5f+qP9peaygtySSRPQQM4FZ3AQzLJMQAY3jy+lZaj2Rvg5m5y8HWcLw7Lbt8OGy5L3Y6LiAfkBW7NZ3LOEFtSYy2TJk+lGF64moy75cdI1hFrl9sd70UFf4matvms669LmpcjTVyJsciYkSCO84G0+YPlVFi3V1sKDhYPeP5itsfT+gEgqlTTT0BDDmmmo6qU0IZOo02qmJqUQcmmNNqqJapRBGgeY8JrWNvPp8/KjS1NNaQe12iWclxQuWyyssAx/Y6H5Vocvs29GreJ36yIj8mt33YiCAy/tYSPl2pk5fZ//GV/8SY+gNdb+IjliuaYnKDVpGPftowwApA7QZiBtt3M1U/EqLYBiZMQc5ySe1bN7kdhiSWuZ6Z/pVtnlPDqZhmPnP8AxTUc0YxpMxWLlNnK3RpBAKyGwcbxOMZHSreH5c5GwgrBZgQM7kTXUaba/BaUHud6Hutq3M/gVhl1cdtIYx41F8L8zN4Lgggx/wC/OrrpIonTTMlcxzt2xlGa12s7mV2CCNzvW1ds1zfOjFwelO6ZKcqBm6jY/wDiLhXABHr/ABNQS7PSJ/8AlUbSAqArEE5g7fb0mnYBRF0Pq3HT/wB091wK2pPg3OD5rphPFBgEkzJjsa0OAFtoDBHOSCRMCdp6Vy3BXszOR18o6dq6HllwHH6j17z2rLI3F8GTTXJpJxCW2ZgigtAnMmOkRVfGcfgkmC3nsB0/vvVR5SpMywP996bieTqVzsOpzRxyJIuLiuzD4tjduSMqDA7b7DvXW+z3JtMO/wDtHbzPnWVwKKroBJk9fz5V068RFc7WZZN0M4lwaE1TdvRQdzju1DG9O9c1I3sIu8QW2p7dmqrbir1ajoGy1aQcTGobzHXP+7+KYNSDnaV64lp+I5iYnzijh5+gLCNVKo0qzCMHVSmqtVPqqUGWaqWqq9VNqqUQsJqM1GaU1dFEjUabVSmrKHmn11GaaiRRZ7ym11GlUsqhGmipCkKlliAp9NKnoS7KblqsLmvKdf8A5Z0+flXRVB7IO9b4sjxytAy5VHHi+U0+8SSo/sEkYx2oTi+LLsMST6nHYT0rtbvAgiGGod9m/wCazn9nFJm28Hs2D9a62LUQbuhdYv8AlRi8utnINrVmJmApA2rSt39O6lSNh/Q96KTl3E21IVAQckyDPnvVfDcuvEMGtuZEDBxmZzV5J7ndcBQjPqVNfXoOs8cSPC4J7NA/O9UcZzAagCQ7fRAPIdaax7P34IKsZ3kD1q3hvZBgxa64E9/E0eUbVWPYnb4/f3ky4FFXFp/v7ivlzN71Ackw5PbEx+K271+qrfCJaEIPmdz69vSqXNcvO1OdoOC2qiz3tWC5Qs1JWrCgrDEu1aj0GrVcjVKIG27tW27h7RO5nePKN/n3oNTUluHt0AJkRA7f3+KKK4ZTND3op6B10qy2h2T9rrYXjbwUADXsBAyATt51kUqVbZv9SX1ZIfZQqRpUqyCGp6VKrKFSpUqhQwpxSpVRBU9KlVsgqcUqVTwQVMKelUKGWouaelVojITVtulSo4gvomTG2PTFEWLzdz9TSpU/j6F5EnvN3P1NRbalSrDOHAFfeh7lNSpc1GpxSpVCi5aut0qVCwi63VnSlSqij1H2X4G2eEskohJXJ0jOT5U9KlXqcSXpx+iOXJ/M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data:image/jpeg;base64,/9j/4AAQSkZJRgABAQAAAQABAAD/2wCEAAkGBhQSERUUEhQVFRUUFRgYGBgYFxcVFxYXFxUXGBgXFxwYHSYfFxojGRcXHy8gJScpLCwsGB4xNTAqNSYrLCkBCQoKDgwOGg8PGikkHyQpLCwsLCwsLCwtLy0wLCwsLCwsLCosLCksKSwsLCwsLCwsLCwsLCwsLCksLCwsLCwsLP/AABEIAMIBAwMBIgACEQEDEQH/xAAbAAABBQEBAAAAAAAAAAAAAAAEAAECAwUGB//EAD0QAAIBAwIEAwcDAgUEAQUAAAECEQADIRIxBAVBUSJhcQYTMoGRobFCUsHR8BQjYoLhBxVy8bIkM1Nzov/EABoBAAIDAQEAAAAAAAAAAAAAAAIEAAEDBQb/xAAyEQACAgEEAQIDBgUFAAAAAAAAAQIRAwQSITFBE1EFInEyYYGRofAUI0LR8TNSYrHB/9oADAMBAAIRAxEAPwC/iOJa45dyWZjJJ/vaoAVbopaa8I227Z3qohT1PTTRVEIlaUVKkahBAVYBUBUhVELNNPpphUqosSipqKSCrVSqIOpq+3dqsJUhbqiF6Xat3ocJUlaKolEmWmQ0+ummoQcipIlQBn5b/bYdakHgxvn8nE9vWmo6XJKO5IlFkUz1OKi1LFERUWNRvcQEVmbZQSfQCaz+Tc8XiAxAgqdpnB2NEotrcC5JOmak0zGpCkVoQiApzTkUjVkIRTGnJqJNWUQZajFWGoGrIE2edXkUKtxgBt1p6AJpVr62Rf1P8wfTj7IBNumKUUVqJt1iaA0U4tEgkAmOwk522qxkq3hewMdsSZH49aZ0+H1JpPourKUsSMTJAI6b7g+YqBt+VGC5gScbZ6GMRGTFVXh126HbB9O21P6nRxUd0PAbx1yinRTlafTTXrZKkDcqQPUg1yFyzMzeK5mwMW11fFB3kqJMAdBjPXYTVfFi+toMxJV0JkKQwEx4gohTBnfp3rb5bysW0tAe7DLALJLFoBBiRkYP1q7gU1KYcNlgdlWAxBB7xtJrtw0kEuRf0m/tS79vBwK8W1sMyXCCBgTBaSZgriRH6o3O9dpym+72Vdxk5A6shypMbGN4rG5l7Nj36FAPdO0kAAgQARAOYwR2O9dCBoYAY0joNicn8itY4IyfzLoHTYZwlLcwhVycYBI3B2EnbpVqmhbl6ACQoYnIGCP+Krv3vT5z1BzjtSefROWVKPCYy5UaKmQSASAMkCQN9422qWgbSDicEN+KyHV2yCD4RntjAMjpj5daM4SwVVScMSpziMZBn/ST9arNo8cIVFtyM1J3b6Czaqu4kAntRS0NzS9otlh0/FcuK+ZJm1ldgSB16kbgGck+UdKl78gxGIhogYGcf1mhOEukgkKe8/t6f8UWikY6jpuTtg/0r1MeuDSrLbd4EDf065zULjTU1GIOAYmfOfhAzE1Bj5R5dvKuFqsEYLcn2wK5Od9sObNatqiGGuTOxOgCCM9yQJ8jWZ7J3T75ApUKyEsNSyTLdB11RAMmJ71V7ccX/wDUW1iQqTG8kscfYU3KeIk8NBDMr6AIiJdmGo9Sdx/4imcOG8KS8nLzTazL6noSrSIoQXmJOkgwoaN8ESVmdwCKsS9Kzgg7EbHAkfI4pTLosmNW+jop3yTY+R+XX0qDXYycAmBOJPYedWM8wACCyiIBGZEHPYA7bk1U3DqSyx4fmYHWJM5JP19Kbfw9KPfP6EQzNUQak6RsZ+RH2NA3+J6CcjeOme+9IRwTlLbXkq0F+9BxiZOJzgA/zTTNBcKSRMEDxahJG3RiMzg0RYuBWmd/0kSoEyceWTXUyaGFJLh/9lXyWxSqXpkfxSrjtU6CBzH0pRWVxzlXIiQ3nE5/ExRP+ORoKt1zI0MMRBIkU/DRKcNylyFQRcQ/p3FVXeKECcMMkbdYj0wdu9QPETie+2ZA6jInp9aHLg4bPTt6AU7pcU8UalRIvmgtr3TSVJBx0KxM56nNV3L0BQcEgRPXx9I3+dRtkSGBz+AJ39cUPzLlq3JZfjEwfhB7AgbY7U1k3OLoJzYbcGJBiN8Tir7aSBKmTJH6ZBB9SNu9A8GP8se8DYmSSM+Hp33+dGKyNpMKfKGlc/MdPzS2DT7I00rKQQpxAElTiCWJGSQD6+VUcHZFu6xQeG/4tvhuKIK5MZEHPVR3pafGAFAnMiDA6wAcjfG9U8RzKTpYyqyPDnUf4MRmm2nVR78A5KSC+JsAOANI0nAksQNM5GNtop7YWTpzqmT0MR0/vYVnjjX6GVn/AE6u4J67DpirE4lGlUDYaFGD31Ax126UeOEklu7Ax5kuGXcXlT3nGDmMb+U/erLFtvdlkzDjSSYPbYHB2zQqXUhQWfOM9DI+HvPb0ohbjEH/ADI1tlW3lmnJHkRn7Upq888Ki4+XQOSmyZJgk79ciRJjI33p2uk5HScjMSNI+Lv/AHFWLYBAM5ImIYDBgrMSTttFAcRwl0pKlRAg7hgRmJ2k53zijhj2Lck7fIDmFcZzQW1IEags52GQsn5mqLvBNdUlm1kzmDpCGMqD8PbuZqjgOWR47oltwpyRJkT+4xFG8Fc8UdCSMYBGx+k/ek9Nhhb9/f8AsaQi58y69gi1bUwAGWAANoBiIjAjarWt+EAwpyDOZIBEAjvUVysZkMABiJyCfPpQp4jWcQNyYxgevWn0rjybKw+ycCd+/cbAj5dPOnuLVFjiFA0u5Hh1CYYM2dII/StVLxyiATHQTByD8OOorlanRyfzRd/UpPmmcP7YWp4sg9VBmYKqEzHzk/KhOScXF+wrFdKusGYGV0T9B9aI9r+IB4okwYSNiM6TAyN8Vz9kZGncNudgRB39T+KaxwfpqMvY5GV/zX9T1Z7DFicrnMdV8oEg746560Q/w6pAiAVAIy31keHefzRNi0VVQWJYAS2xJH6sdzmgRaZHOJWZEnffwmfPr5xQaXVRyfy59nUoLRVJ1CTCTGmZjrGPr5VYqjSNLatceg6+oNZl+BJViJEZJx3wJ8OftQ5vONAZPds0bAgCR8Uk4x12puGPLPLbdJPqu/xAlkcZchHF8SWchYI+HxHqcSIIJ29KiHAy3jCkLltgNgOoFBm4FYACCNySTq9Z2HkIqbNGYkasMFJEgbDVGNsEU9GFPjr/ANF5O+SSXo8KkKrMWO8Fo3iJJO1XWHhSdQk6QR3ncRGdvlNQ4O0WbUSApYCRtMEx4R4cTtQl9oYkE7/CJEDqPMH7xQZKXg3xKjXHEWxuzT/4D+TSrKWxcGyCPn1zSpD0tN7I3pELo1AFiQQvfefIjHpQ7WtMwSDHTEg9D670XbtGJxPaew/FV3j3WMdvpiKyx0oproNJJFNviysSIG2rAUzIMwN/9X53ok2veJKhRG5LRHYEHPcz5VRf4f3amfF5ZGnHriguB4g6TIgMCuqPEQdvtR4NSsraXQCd9FvvgNWR4ZOonBjHzHyq7huP3GCCJA3JwQCB13pvcBxIIHhEHGYMGQTkxQ7cvVC1zVhYAzHUySBPSIiiyZ442k/JbaD35mQs6NUAEAAZEGcE5PT5UeOJ0gEkrIDDJ8QyJGoH89Ky2B+JCBHQEqSDgxOT/wA01/iraKA75IGn9MNOVM747V0McVXIvPI06Qe7SZCFnUgDAKye+nBY59az7toKSASGLZWDnvucEHpUwokaG3aACdDCCILfpG/fpSv3VYjowwInxHqSSZnbbFFtinZUskpLkXv4kypJWMADpBxAz5078QwYG4rZjfBI6ZHTzqq5bCZEkpuTBgk4mem/ep8tOvUxDSuVgSB3kdv+KJdgNqgpkVhLFYyVUnC75GfiB267VbYslTGkAgajIJnZlwemRQy2PHLMq6gWIwcmdwu3p5ireEcsdPibUJKiAZAMSWB2oZ44y+0ugbo0OHvmMOYjYAz+4wJyJAqFpnLfESZ1AiZknbJwek+dc9zDnbBiLANy9sVkkhf1FoiB69D1rX5bcL6jdNvWT4gp16TpWNWIgz0/aKGU10jXErkHFQDAIVlYj0MZyxKn0+lC8OYZQMx1JxBPXvkirjxLjwlQQZiAGGCNzjTt9qzL/GhCHQfEfhE79MD+tLZZbU5JWNL3NniHAV5HXt0LdD0G/wBKBW9JgETH0z5fiheE9sJui2yEkMZx4T0z3om3Idz4VW6ZUASUWevbJNK4M+ScqlBouLt9ErmkHSM7SdvOkLW8CYSFyQREkkdNzvmnvWGRSzRH7gJ3jYdetULcZkZs+HKwD36md6cZco27Rme2XCI1rXOu6YEjMIRBSIDTJPTz2ieK4MFnVAPEXAXuGLBRjbGK9Fso4ZWYzE4JGnMNLZzBg9czQPI/ZphzFrx0+71M42yzCBCxgAkn5CssslCDkIZ8Lk0/J2bCPOh+L4xbaM9w6VUSSegonjb620Z3MKok9foOp6V5s969zO+6KdFtcgGdIAOJj9Rwf/Veew4fUbk+Eu2bZMihwuwrgedvfu3mVZtKSQYiFmAD55+xroEfWkgSRliST8RxP9zvV3AcptcLYKAwsEuzHfGSSdhWbyziELBQ6sB+pfFEziDs0Db0r0Og1McjcV14F5waScuwnjDouhnJhgNJOC2cxIxmd6nxlzVEgsR8REkR0BxCxtULPERxfhDwF2zIzvgZB/iti3d0aktrpVxIB6SMxPnWOp+J+lk9KKtg0C+8CrCKTEHfbvAGI8zUyLjE4BYSxLBQTqAyZ3xkD5gVJLNzbx5BX9uF3XpgVTdtKYllkgnLAxE4PUHaK60Z34f5EpeSSXrYAkOTHR1A+mmlUrPHXAoA4lFAG2pseWEI+9Ko8cP9q/IC2Z5t1UU7CfOYFFFart2dUSYEDfIA6Mf3ZnFeW0sN926SOmYvGcPcdjDQN4AyT6+nWlYBIgjxDcZJI8u0VrXGSYUdB3Jbv9TG1VPw0Anr9MjfI3Bk/aujFwxK/BpGkrBLNiTB/WPKKE4tGAKBVYCSQZAGR1BGoT+TWh78wIyNQJXzPQfLNDuA0wO8D0+2IitckITafsV8rLrrHSD4fDIwBqjqWAye0mgb3BW77LcW5pK4gy6EYk42aQegjzowEtqMx3jYgnbHTakt6ySdShWYA4OkwME5yZjvTkJKUaYnLG48krHLxpWbqgyAQZgj9xMEAdKtQq7j3u4U6JhQQMbgZGImm4e8gLoiF5WQWksB3w24+dDX+CeRDr4BIGrVIbdesGTMeVZ6hSeNxx9sFtt8hdvhbZDqFlzhYMkepG9BJzA2yFBxpjB0nzU/cGov722dcEA74gMJAlfTP2oo3UuKUV01bkhSsruEaNySB865+mlnw5KnbUv0I17lFq+ukyDqjecTq3iNoxHfNE2XRgQQRAORmWPwyDGkD51RxXEXVBMG4qplhDBdSgR4hvAj/bUeEtM6G4J1r+mJYgYj6V082phiVyZErKl5dedSPeLZVgZKHVcYjeSpjfoPn5Fcs5GOFQkMXmDGnfEEjG3Sp2eJIxlSY8JgRPmasF98Eq5BOPCWmMmJxHWB3rBOMUNxxxi7D/cdgQTlFDatUiQesAD0Oab/AAmg+BQzxkxiCu4n4cCO5pcNqhnKtrYgEHGlZwwOynNNxQMi3aP6pc+cxLRgH8iteGrDT5oFa2ocNAuAQFaNPckRHnB3rTs3CoJJ1K0d/QR5LgZPag+KumQI8AxJk+LqQes96uW5pYCREgiQQI3nvE/Wokl0E6oKIj3idCsiTAwN/P08qE4bggNQNzdVIAGdzAHngUrPHEsxLMrKCBt2IAyMKRB779qx7YZ11hiIdQo07wSrEHpue/eKU1Syzr0nRnbfCNW+hD+JlBmMZkDEnsY/FX8FxWu4FHhVTJMRJHwkSSYIPkK5y0XW6FhjqJIYz8R3GNsA79vOqud8wNm0+c3ZRQDmIiT2iSY8xRuMp49rfPkDJNJW/A//AFF9oizjhkJCLBuEfqbcD0Aj5+lBcH7d+44dbVm0qkAlnYli7R8UAAap7yNq5zlF20GLX0a4IOlFbTLf6yM6YnbNHcRZ4i4rXV4Yi3H6LZCBcCVBG0dRWawQjFY2uF+HJynklKTkuyVn/GcwdlUu+ZJYxbWBjHwiu59nuXLwo0kF3EaidmOxJjIHYCuA4DnV+0MXXE9FZlxncfOuy9mOb+/nW4BkhmI1nOdWxIPpmnNOmp1SrwVFp99nRXr7lljULwJhSsDQ2Z8OZLdKpssWiXOvxFgfCogyIM5yNvSntW5EADwyxZmiR2AO5P1NTeG8IhcTreQTA+EQYidhFMfw2NZPVrn3NL8EGCEnW3UZ0sZncyY2+9OyrMKCYPxExqGYGgbfMnah+E5gDIZSGAgCQpGTDHHjBz/XFHOmTtjsQRtO4x1pH4jmyY4fKuH5N8KUnyIKvYfSnqIalXnPVl7sb2oGY0K+raNWTnAwfyRsKIY1Uxo8WaWPotOiAUSWncH6REd5nr2FVXsiMbj81JnqDPWs9RLI034LbYKbQ0wCAMyZ6Zn5z9qmiyR0GMbdKnVd54E9s0ytWm0qL3FN3jQltjnt95rO4fi0cBPeSxIUTEwOg2B9c0uJ5jKvpZQNP6tOokHUAvWJjbtQXs7ajiRIQnTq8QwJI3xnBzXSjU2kYyzV0dVcK2/dqFKO36gcsCPLAEfmmFlVdgYOCAXwR18OgxP1FWM/u0a4ASQYGmCkmcAEdadAbdttQCtcAgMkypO6sdsgDG+a6G1IWuxXv8xFVzdPxQAupRA/Tnad6rS/ptoYtkqCo8HihurGIby6ipXLoTRs3eGbPWDO3yqy6pWQw02rmfAAQYkjSWzgmJB+tTyXRVwtqAXVi0QSjadMj/d4hPT54qaslrx4TUCSQQ0mTuo+HHSqOHQWyIKnfLAshlTOI3z9c09njAqgM8eKSApMdjIzM4getL5sSzYnGQVU+GZ3B3bd4F105JEZERkDeQfOIrU4bjWsnwGBPiXJETPhBwJE5WsnjPZ5GJa0Qp3Ikx6Dsd961OAV7dxDcGzAHqCIzJ6kAyPMTSmSMVB8WhqG7+pHScy4aRqDaREMNOqQ0CY7gHeslE0gIGUiSzQrFiARhgNmnz/pXTK1c17S+1qcNITTrOGIiQf5I8/v05el1k18lX7BcR5M7mfFQ7JpyGJMmTnuRufxQo5wACh8TgMzQMKoGWYk+HaPWK5//v7ks2GLbN1z3B3rPvk5BkBWaJElmgTmPEfM7Y679iLl57EdRnlD7PkPv+0jsgDQJbUWC+IdoLNBkTmOwqfCe1zoFBhkUyFMDPmU2Md/Osc28ahCiJEAsdzlnaBvO30qq1aJwxUiMmZIGd4BIXqRWgl6+VO7Oo4r2l/y1NshbmozlWAgaiZ2IMjB8x0rI5gvE3yG0MRphdOkAA5JA89/pXQ8s9jbLKCLhOmNSjC5AIGRO0HftWwiBDAyBtRRV8mk8k5faZxvA+zV7UulBvJLQI26TnrXpvKONuAKt2CdpHTtWYLtSTjgrAk7Gay1GCGSLsDFNxlwG+0PsdZ4vxNKXIjWuD/uGzfmuA5bwn+F4q4jmYJQFoUnIg9hIr1u3dDAFSCDsRXMe2Xsu3EgOjZRSAhG/WQe/l1riaPVyxT2yfA7nx2t0VyDWubtd8TKGVF0jIEH9JJUGe/ejj/mAbgrsS+IEkyD+K4bknM3sXI0hjMFNMahBBUn10n5DtXecJeV0L8Mxa2xAZAIIjMGfl9ZzXfhqoqVT69xXHJZFx2vA3vBcKtcQm5p0pgKQJ2wMjHlRPBKWHwt0E4CxEwB1Mnenv29fxWrhIOBrEaf2zH3+1GcHbKLk5JmOgxgDyApf4jqoelti07/AHZvig9wI3CGdqVHG7SrzFMes5ktUDdqDPUCa0IT11FmFVlqiXqyiZNBczuEJI7ifSiDcp/8L71SuNxv863wRuaAm6icdxSEEqZn+5J/vrRnLeNayGZRLAr4s+ET3771ocTYIm24AOkR1jVqGY3+GfnWDe4trLFfEAZOQc9p+gr0cMdJHOU0pWztrXFh0QrqcM+V1iXOMhRkdtUHNSYMrM9xXXQTHUgkYDaukD6Cua5JzB7lxUH6mG0SOpAnrAn61uG6paVLATgtGrv+nvER51um+maeou0YPH86a65uHUJBgAhQGnDHG3kI+1dDw/MTozBBVSZ7GDjqo6SKzOJ4PU+m2GZjso6nPhz1JE0LyzmwHgcEdiSfWDO3UVnJSXKChOO6pPg2TqnS2xnEfAJmQScHG+/1rl+Zc0dL2q2Zg7GCMCNj+d60eZc2BMpGxXoJGDk9euYrGvcAzeJclh6b5iZ7Deor7ZMmWLe2ISPbR8eATKneQQIJkGdyJz3o/g+fM+okgacqAMZGcDtXI2eHk5GBv5k7AVqMDYtrOGeScTE7CqlBbaJLK77O85x7Ye64NCpm7cECOgGC3l2Hz7VwXM+JdlUPBI39SJP0FV/90JMsJIAC+UCAfvNDnhHI1EYOx++KV0+lWPmi55HLhBnDX0W2CNw2O8gTqJzgYgdyc4zLiANTsFOmd51RqIwSRnJqvl1rTbuHBIAjEgDM+Q6b1f8A4liUU5BaAp8KlsFSdskGDjM960nzIUnOuwTiDqcsBCjZdWoIoM9SZEn5kmnFlQSwBiZ1bDpkDc9d/Krb76tBYEBwWKppOxPbYgTv/Wh2BUGQQskQTBb5DtiftRVaA3UuTV47mdwKdF1zkDEgGFzJGMYGCfxQ9rjnDLqd9UjqSPLei+C4E3EQj3YiVI1CfFLzGy+GB61LiOFAXS0AAiGGWaJwB19aOEGl0bQzS222hr3EXGLgXXOnfMH5RS5dxEFSwZpMEmcH+laPB8nu3PGllh/qfwgjvHU0ZxfLbqCPdMy4krBg9SB9PvVuHPIMs0uPY0PZzn+hgp+BjBH7D38h0rtNdede4BVWTImD0g9Q05E+fau25RxGq2BmVOnPlsfpFcT4jgUXvX4jemyXwc97W+yj3bnvuHiTJuLqgsREFOgO8jrihvYjj2W9ctMsaySQBAV0Bn0BE46Fem1dsRQVvlVpbpuhBrMyc9d4GwJpSOovG4S54Llp0sinDj3DSaqdqmxqlzSqGhppqaaVWQ5kmqyatdaqZaIIqLVEtUmFVmiIItRXLbmTQTU/DXdLjttW+F7ZpgTVxYRzbh4YXR5K3pOCPQmuY5rwr6wRpK99iDJwe5rsOLt60Ze6kfOKA5Kit4juAMdsZ+8j5V6KMm1wcuSMXlns7c1hwCTkySVBJn5nfyrYt8t0HxXAs/pQBZ+ZyftRPD86BuXEaF0ZmcEfxXNcbfFwM7sS4nTAgb4+QrVL3MpSo3r3JzMqZ8mmfTUM/WayeZ8ibST48Z2Dj6jIq3h+OvvoBZVgg6v3etdH/j0DrbJ8RE7Yx51VItSs4ZOBuK6jTrQ+HEEHOD6jfNa/G3GZgoUEgNgTAAwTjOdorV5yqKQcgkSSNtK7z3ORHnUOVcAdXvnkFgQq9lJmWndqJOkW+WZXB8gW2TdbbLBSI092Pc1ic54sXHIXIH2j/mun9qOMK2jHXE+e49a4/gOJRiDmdWx7CgfKs0QfwvIzIOlzPZVj/wDpqt46ww0IoPhJADZ8RAhTpx0kd58qPvc8KqjL8ICu3mDgr95+Val61bvgtbZS0CR0I3AYb9cHcVfJFkcXwcjwTm0TZcKBcKhi36fM1WAullYa/D8SjbTsyk7jofKo8+4NllxMz45yyHpPcdmqjlNhrjFewmO52n65qnj3K/Jm4Nvga4rMCTqAB+KCZYzGrsSB03g9qjZtLPhJYjMlQAAJO0nViDRr8OwnbwkSASNRMxEb+mN61OTclDxrK6R+lT4SR1buRkHpQu0uTHY26Ov9hPZJblgne6zK7LgH3ckeIHY7HcfEQJIrfsexaWLpvXoJ/TOyDt6+dAeznHW7JZwzkyNTwYE7Sex86N5zzo+O4jSdKgEkwpYsC2n90Y+dE3sjbNGq4SOitLbdYWDHlBz3BzQx5cBWV7P8fcue794GDAtkYlBBXUBiJJEd/nXPf9RvaRuGumC4LWtIE+Fg0gkDoQTuewq4ZFNfoClZ0HMuULeX3nDFC48LZ8LjsxXYjcGqOT29DMpEEiTmcgx/Ncd/0eZ/fPo957qDrn4NhpH/AOwN1/aTXpvF2guQIJNYfEIL0ZfQ2wcZED00UpqM15M6wxFVEir6FYeLbr3Mf/KPtvWkFusFuic0qgWp6EI5tjVZNSaoGjLK2qDVYaiashQwqp1olqqZqJMgTwPEErB3GPXzrO5ezLeZf9ZH+0gt+fzVyX9J8qHTjAb8jYaRPnkfzXZ02XcuRHLChX+Ur7x4YaTlpHwk5we9BX+XgLAkMxMTmVicxt86uvcWvvyrKQT9GmImOmKs4a4A/uT4QYyZyP2ifp9aOeTK51Ex9OKXJRw3LFDAS2oddhM7fOihwltLqe8ZiTsZgGOh+vrVfE3D49QIAwQN/CPiEdDRvAW1uMCygkL13BBEfz9KYhkduLMdldEOKP8AiOICD4FAJ81B29Cf4rcuvFc9cv8AueJ1HCmVPkDkH0mRWlxXHKB8Q+taSkaJGB7WamAjb+fpWJ7PcpNzUT+lWPzzH4rW5txYcQJ33j8TRfKrq20jqd6Sz55Rg1EbxY1Ls5q5w7IARkaoHWfKug9n+aWrdt2K6WHxdSR5D+Kz3aGIGyt9yRB+g+9VcYyEFiWGYx36E/Ij6GmYZXLhi0sdPg6jmPBLeTWkE6cdmU7qfI/Y5rkLahFYnIn4sgkdFmeuBHlXQ8ZxunhkQN8SCSMeEDMdp2+dUcp9mhfX3l2dJnSowIGPpTCe0z58A/C8IVKe8kLcUMIUtBbYQNo3roH4q1YTSFwYEn4mUQZ8gM4+dZHHcyKeEEKIAYiYUDAAn8eYoRbL3HgIxBIkZJM7aj0XbArCE5ZHa4X5/wCDWGMMVpBuqxW3qxO75n6f0roOGuniPdqgJthlZzsHZVACLO4xk+po7gvZ4aRrOSB4YUqvkJFP/wBxS3xSWbSm45A1CRFpR+ok7GCcda1lDdJfcZSaXETq+WcMBDnVrKwZxvmIGMdP+aD59y6xduD3yKwZCDqAIIUyBnYgsTNC8w9pEssqfrbYZ+tc1x3MNLvcdzcun/7f7LatvA7gYqSkorgqML5f+Q32U5SOG/xFu04iQ5Enw+H4Z6gZ+tdTd4nUqnYlQSPUVyvsrwGHYvjGoj9szp+cZ+VbVniC6hjicx2HQfSK5WszOWN89jOHHU+QsPS1VQHpmvRXFoeCNVBvltyN/pPePXrM1Td47tQ6X2JnxRPnp3J9P5mtca7+gMjSpUOHPelQ7C7MMmommJpqoIY1A1OomoQreqmWryKgVokyyjRWVzBCuRtv862GWs3mw8I+/lTOCXzAtJlHDc+iNYnzI/mjXs2b7atTAmNjjG3pWK9oSQ5npI2Pag0lWxn0xXXhaE5Q3c1wdmeEAUq1yQRgtBI+fWgeEsWeGJfUWYDrgCfKsF+PbbUTPlmrGMKJEkjciR51bcvYqKio8S/AL4/nK3Tn0wNgfXcUCL5UQpEzuP5qF/iAAIC6vTb06UM9pgQP3Z+VWrkg9kUueGaPDeMyaPtxWfy9NxIPpWgto0hl7oahSiC8emmHAJgjUB2ggn1g1RxRB8JMyDEdR8Q/kfOtRhigeI5eLolG0MP0+fWOwNbYcnCTF80LdkeccL7v3eksUIAHUj+5FdnwKhbKhcAKI64j71z9/hGfhwrkF1G4x5fiifZ7moKBCcgY/wBQ/rTu+xWuDF4pP80m7Do5MkZBJxn9pEzT+yntFctXGtfEiBsHJEEAQfOa2+f8vVgGUKDPbcnYnv8APvWBw1gW7z3GdQWG3bYmD12qoycYsOUd/MTX5j7Y8RfGjhrTW5wXfBHp29aJ5S78LaclQGYEtdLamZ4wT8+nnWda4qdWDMQq+eMt2Ex9a2hYb3FlMSSGcHBIGc/OPpV48kpun0Co7ewm3wCW+HN9yXuEAl2OcnYdhXMm4zEHq0n5f+qP9peaygtySSRPQQM4FZ3AQzLJMQAY3jy+lZaj2Rvg5m5y8HWcLw7Lbt8OGy5L3Y6LiAfkBW7NZ3LOEFtSYy2TJk+lGF64moy75cdI1hFrl9sd70UFf4matvms669LmpcjTVyJsciYkSCO84G0+YPlVFi3V1sKDhYPeP5itsfT+gEgqlTTT0BDDmmmo6qU0IZOo02qmJqUQcmmNNqqJapRBGgeY8JrWNvPp8/KjS1NNaQe12iWclxQuWyyssAx/Y6H5Vocvs29GreJ36yIj8mt33YiCAy/tYSPl2pk5fZ//GV/8SY+gNdb+IjliuaYnKDVpGPftowwApA7QZiBtt3M1U/EqLYBiZMQc5ySe1bN7kdhiSWuZ6Z/pVtnlPDqZhmPnP8AxTUc0YxpMxWLlNnK3RpBAKyGwcbxOMZHSreH5c5GwgrBZgQM7kTXUaba/BaUHud6Hutq3M/gVhl1cdtIYx41F8L8zN4Lgggx/wC/OrrpIonTTMlcxzt2xlGa12s7mV2CCNzvW1ds1zfOjFwelO6ZKcqBm6jY/wDiLhXABHr/ABNQS7PSJ/8AlUbSAqArEE5g7fb0mnYBRF0Pq3HT/wB091wK2pPg3OD5rphPFBgEkzJjsa0OAFtoDBHOSCRMCdp6Vy3BXszOR18o6dq6HllwHH6j17z2rLI3F8GTTXJpJxCW2ZgigtAnMmOkRVfGcfgkmC3nsB0/vvVR5SpMywP996bieTqVzsOpzRxyJIuLiuzD4tjduSMqDA7b7DvXW+z3JtMO/wDtHbzPnWVwKKroBJk9fz5V068RFc7WZZN0M4lwaE1TdvRQdzju1DG9O9c1I3sIu8QW2p7dmqrbir1ajoGy1aQcTGobzHXP+7+KYNSDnaV64lp+I5iYnzijh5+gLCNVKo0qzCMHVSmqtVPqqUGWaqWqq9VNqqUQsJqM1GaU1dFEjUabVSmrKHmn11GaaiRRZ7ym11GlUsqhGmipCkKlliAp9NKnoS7KblqsLmvKdf8A5Z0+flXRVB7IO9b4sjxytAy5VHHi+U0+8SSo/sEkYx2oTi+LLsMST6nHYT0rtbvAgiGGod9m/wCazn9nFJm28Hs2D9a62LUQbuhdYv8AlRi8utnINrVmJmApA2rSt39O6lSNh/Q96KTl3E21IVAQckyDPnvVfDcuvEMGtuZEDBxmZzV5J7ndcBQjPqVNfXoOs8cSPC4J7NA/O9UcZzAagCQ7fRAPIdaax7P34IKsZ3kD1q3hvZBgxa64E9/E0eUbVWPYnb4/f3ky4FFXFp/v7ivlzN71Ackw5PbEx+K271+qrfCJaEIPmdz69vSqXNcvO1OdoOC2qiz3tWC5Qs1JWrCgrDEu1aj0GrVcjVKIG27tW27h7RO5nePKN/n3oNTUluHt0AJkRA7f3+KKK4ZTND3op6B10qy2h2T9rrYXjbwUADXsBAyATt51kUqVbZv9SX1ZIfZQqRpUqyCGp6VKrKFSpUqhQwpxSpVRBU9KlVsgqcUqVTwQVMKelUKGWouaelVojITVtulSo4gvomTG2PTFEWLzdz9TSpU/j6F5EnvN3P1NRbalSrDOHAFfeh7lNSpc1GpxSpVCi5aut0qVCwi63VnSlSqij1H2X4G2eEskohJXJ0jOT5U9KlXqcSXpx+iOXJ/M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t2.gstatic.com/images?q=tbn:ANd9GcSbW2m5bBwc7ObFoThkpYtZnOoPdbsAo7kx_pXc_P7tptMK4LP0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9705">
            <a:off x="3549092" y="3650406"/>
            <a:ext cx="3600400" cy="269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et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5488" y="548680"/>
            <a:ext cx="4608512" cy="3456384"/>
          </a:xfrm>
        </p:spPr>
      </p:pic>
      <p:pic>
        <p:nvPicPr>
          <p:cNvPr id="6" name="Рисунок 5" descr="get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35488" cy="3401616"/>
          </a:xfrm>
          <a:prstGeom prst="rect">
            <a:avLst/>
          </a:prstGeom>
        </p:spPr>
      </p:pic>
      <p:pic>
        <p:nvPicPr>
          <p:cNvPr id="7" name="Рисунок 6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3899925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37012"/>
            <a:ext cx="4427984" cy="3320988"/>
          </a:xfrm>
          <a:prstGeom prst="rect">
            <a:avLst/>
          </a:prstGeom>
        </p:spPr>
      </p:pic>
      <p:pic>
        <p:nvPicPr>
          <p:cNvPr id="5" name="Рисунок 4" descr="getImage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1960" y="0"/>
            <a:ext cx="5082040" cy="3811530"/>
          </a:xfrm>
          <a:prstGeom prst="rect">
            <a:avLst/>
          </a:prstGeom>
        </p:spPr>
      </p:pic>
      <p:pic>
        <p:nvPicPr>
          <p:cNvPr id="6" name="Рисунок 5" descr="getImage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4075" y="3783056"/>
            <a:ext cx="4099925" cy="3074944"/>
          </a:xfrm>
          <a:prstGeom prst="rect">
            <a:avLst/>
          </a:prstGeom>
        </p:spPr>
      </p:pic>
      <p:pic>
        <p:nvPicPr>
          <p:cNvPr id="5" name="Рисунок 4" descr="IMG_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36096" cy="4227072"/>
          </a:xfrm>
          <a:prstGeom prst="rect">
            <a:avLst/>
          </a:prstGeom>
        </p:spPr>
      </p:pic>
      <p:pic>
        <p:nvPicPr>
          <p:cNvPr id="6" name="Рисунок 5" descr="IMG_0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8117" y="0"/>
            <a:ext cx="3915883" cy="29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370</Words>
  <Application>Microsoft Office PowerPoint</Application>
  <PresentationFormat>Экран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Учебные способности ребенка. Пути их развития.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Учебные способности ребенка. Пути их развития.</dc:title>
  <dc:creator>ал</dc:creator>
  <cp:lastModifiedBy>ал</cp:lastModifiedBy>
  <cp:revision>5</cp:revision>
  <dcterms:created xsi:type="dcterms:W3CDTF">2012-11-14T15:06:00Z</dcterms:created>
  <dcterms:modified xsi:type="dcterms:W3CDTF">2012-11-14T15:48:15Z</dcterms:modified>
</cp:coreProperties>
</file>