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416966-BE57-46EA-852D-49DD4A744F27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646C99-2FE7-4E91-A25C-CA2C3489C7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357429"/>
            <a:ext cx="8458200" cy="1285885"/>
          </a:xfrm>
        </p:spPr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Родители- главные воспитатели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1822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143380"/>
            <a:ext cx="3663523" cy="232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390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расти вместе с ребенком, т.е. поддерживать своего ребенка на разных возрастных этапах, быть готовым к диалогу и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поддержке.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Администратор\Desktop\1220474099_bxp61610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798357" cy="2848768"/>
          </a:xfrm>
          <a:prstGeom prst="rect">
            <a:avLst/>
          </a:prstGeom>
          <a:noFill/>
        </p:spPr>
      </p:pic>
      <p:pic>
        <p:nvPicPr>
          <p:cNvPr id="22531" name="Picture 3" descr="C:\Users\Администратор\Desktop\family-with-pu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77" y="2428867"/>
            <a:ext cx="2444619" cy="3714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ценить и уважать уникальность, свободу и развитие ребенка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pi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6257010" cy="1942966"/>
          </a:xfrm>
        </p:spPr>
      </p:pic>
      <p:pic>
        <p:nvPicPr>
          <p:cNvPr id="23555" name="Picture 3" descr="C:\Users\Администратор\Desktop\mar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71942"/>
            <a:ext cx="3571900" cy="238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Здоровья Вам и удачи в воспитании ваших детей!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family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43116"/>
            <a:ext cx="4357718" cy="4444872"/>
          </a:xfrm>
        </p:spPr>
      </p:pic>
      <p:pic>
        <p:nvPicPr>
          <p:cNvPr id="36866" name="Picture 2" descr="C:\Users\Администратор\Desktop\67560126fc5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80144"/>
            <a:ext cx="1571636" cy="2231194"/>
          </a:xfrm>
          <a:prstGeom prst="rect">
            <a:avLst/>
          </a:prstGeom>
          <a:noFill/>
        </p:spPr>
      </p:pic>
      <p:pic>
        <p:nvPicPr>
          <p:cNvPr id="36868" name="Picture 4" descr="C:\Users\Администратор\Desktop\00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79640"/>
            <a:ext cx="1500198" cy="223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</a:rPr>
              <a:t> Как редко ребенок бывает таким, как нам хочется…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x_a549993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947069"/>
            <a:ext cx="57531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  Анкета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«Какие мы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  родители?»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3300" b="1" dirty="0" smtClean="0"/>
              <a:t>Проводите ли Вы выходные дни вместе с детьми?</a:t>
            </a:r>
          </a:p>
          <a:p>
            <a:pPr lvl="0"/>
            <a:r>
              <a:rPr lang="ru-RU" sz="3300" b="1" dirty="0" smtClean="0"/>
              <a:t>Есть ли у Вас взаимопонимание в семье?</a:t>
            </a:r>
          </a:p>
          <a:p>
            <a:pPr lvl="0"/>
            <a:r>
              <a:rPr lang="ru-RU" sz="3300" b="1" dirty="0" smtClean="0"/>
              <a:t>Ваш ребенок совершил поступок. Задумываетесь ли Вы в таком случае, не является ли его поведение результатом Вашего воспитания?</a:t>
            </a:r>
          </a:p>
          <a:p>
            <a:pPr lvl="0"/>
            <a:r>
              <a:rPr lang="ru-RU" sz="3300" b="1" dirty="0" smtClean="0"/>
              <a:t>Следите ли Вы за статьями в журналах, телевизионными передачами на тему о воспитании? Читаете ли время от времени книги на эту тему?</a:t>
            </a:r>
          </a:p>
          <a:p>
            <a:pPr lvl="0"/>
            <a:r>
              <a:rPr lang="ru-RU" sz="3300" b="1" dirty="0" smtClean="0"/>
              <a:t>Единодушны ли Вы с вашим супругом в воспитании детей?</a:t>
            </a:r>
          </a:p>
          <a:p>
            <a:pPr lvl="0"/>
            <a:r>
              <a:rPr lang="ru-RU" sz="3300" b="1" dirty="0" smtClean="0"/>
              <a:t>Используете ли Вы форму запрета или приказа только тогда, когда это действительно необходимо?</a:t>
            </a:r>
          </a:p>
          <a:p>
            <a:pPr lvl="0"/>
            <a:r>
              <a:rPr lang="ru-RU" sz="3300" b="1" dirty="0" smtClean="0"/>
              <a:t>Сознаете ли Вы, что среда, окружающая ребенка, оказывает на него существенное влияние?</a:t>
            </a:r>
          </a:p>
          <a:p>
            <a:pPr lvl="0"/>
            <a:r>
              <a:rPr lang="ru-RU" sz="3300" b="1" dirty="0" smtClean="0"/>
              <a:t>Сумеете ли Вы не приказать, а попросить о чем-либо своего ребенка?</a:t>
            </a:r>
          </a:p>
          <a:p>
            <a:pPr lvl="0"/>
            <a:r>
              <a:rPr lang="ru-RU" sz="3300" b="1" dirty="0" smtClean="0"/>
              <a:t>Неприятно ли Вам отделываться от ребенка фразой типа «У меня нет времени» или «Подожди, пока я закончу свою работу»?</a:t>
            </a:r>
          </a:p>
          <a:p>
            <a:pPr lvl="0"/>
            <a:r>
              <a:rPr lang="ru-RU" sz="3300" b="1" dirty="0" smtClean="0"/>
              <a:t>Рассказываете ли о своих трудностях ребенку, о работе</a:t>
            </a:r>
            <a:r>
              <a:rPr lang="ru-RU" sz="3300" b="1" dirty="0" smtClean="0"/>
              <a:t>?</a:t>
            </a:r>
            <a:endParaRPr lang="ru-RU" sz="3300" b="1" dirty="0" smtClean="0"/>
          </a:p>
          <a:p>
            <a:endParaRPr lang="ru-RU" dirty="0"/>
          </a:p>
        </p:txBody>
      </p:sp>
      <p:pic>
        <p:nvPicPr>
          <p:cNvPr id="1028" name="Picture 4" descr="http://statusie.ru/uploads/posts/2012-08/1346322791_32946-Clipart-Illustration-Of-A-Proud-Mother-And-Father-Looking-At-A-Family-Photo-Album-With-Their-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1267"/>
            <a:ext cx="2000234" cy="187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Ключ к тесту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За каждый положительный ответ припишите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себе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2 очка, за ответ «Иногда» и отрицательный – 0.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u="sng" dirty="0"/>
              <a:t>      Менее 6 очков.</a:t>
            </a: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</a:t>
            </a:r>
            <a:r>
              <a:rPr lang="ru-RU" sz="1800" dirty="0" smtClean="0"/>
              <a:t> </a:t>
            </a:r>
            <a:r>
              <a:rPr lang="ru-RU" sz="1800" dirty="0"/>
              <a:t>О настоящем воспитании вы имеете довольно смутное представление. И хотя говорят, что начать ни когда не поздно, советуем вам не уповать на эту поговорку и не мешкая заняться повышением образования в этой области.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u="sng" dirty="0"/>
              <a:t>      От 7 до 14 очков.</a:t>
            </a: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</a:t>
            </a:r>
            <a:r>
              <a:rPr lang="ru-RU" sz="1800" dirty="0" smtClean="0"/>
              <a:t> </a:t>
            </a:r>
            <a:r>
              <a:rPr lang="ru-RU" sz="1800" dirty="0"/>
              <a:t>Вы не делаете </a:t>
            </a:r>
            <a:r>
              <a:rPr lang="ru-RU" sz="1800" dirty="0" smtClean="0"/>
              <a:t>крупных </a:t>
            </a:r>
            <a:r>
              <a:rPr lang="ru-RU" sz="1800" dirty="0"/>
              <a:t>ошибок в воспитании, но все же кое в чем над собой и своими итогами в этой области следовало бы задуматься.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 </a:t>
            </a:r>
            <a:r>
              <a:rPr lang="ru-RU" sz="1800" dirty="0" smtClean="0"/>
              <a:t>А </a:t>
            </a:r>
            <a:r>
              <a:rPr lang="ru-RU" sz="1800" dirty="0"/>
              <a:t>начать можно с того, что ближайший выходной полностью посвятить детям, забыв на время приятелей и производственные проблемы.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 </a:t>
            </a:r>
            <a:r>
              <a:rPr lang="ru-RU" sz="1800" dirty="0" smtClean="0"/>
              <a:t>И </a:t>
            </a:r>
            <a:r>
              <a:rPr lang="ru-RU" sz="1800" dirty="0"/>
              <a:t>будьте уверены, дети вас за это полностью вознаградят.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u="sng" dirty="0"/>
              <a:t>      Более 15 очков.</a:t>
            </a: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  </a:t>
            </a:r>
            <a:r>
              <a:rPr lang="ru-RU" sz="1800" dirty="0" smtClean="0"/>
              <a:t>Вы </a:t>
            </a:r>
            <a:r>
              <a:rPr lang="ru-RU" sz="1800" dirty="0"/>
              <a:t>вполне справляетесь со </a:t>
            </a:r>
            <a:r>
              <a:rPr lang="ru-RU" sz="1800" dirty="0" smtClean="0"/>
              <a:t>своими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</a:t>
            </a:r>
            <a:r>
              <a:rPr lang="ru-RU" sz="1800" dirty="0"/>
              <a:t>родительскими обязанностями</a:t>
            </a:r>
            <a:r>
              <a:rPr lang="ru-RU" sz="18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</a:t>
            </a:r>
            <a:r>
              <a:rPr lang="ru-RU" sz="1800" dirty="0"/>
              <a:t>И тем не менее не </a:t>
            </a:r>
            <a:r>
              <a:rPr lang="ru-RU" sz="1800" dirty="0" smtClean="0"/>
              <a:t>останавливайтесь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</a:t>
            </a:r>
            <a:r>
              <a:rPr lang="ru-RU" sz="1800" dirty="0"/>
              <a:t>на достигнутом.</a:t>
            </a:r>
          </a:p>
        </p:txBody>
      </p:sp>
      <p:pic>
        <p:nvPicPr>
          <p:cNvPr id="16386" name="Picture 2" descr="C:\Users\Администратор\Desktop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857760"/>
            <a:ext cx="176377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Что значит быть идеальным родителем?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Администратор\Desktop\parent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3880124" cy="487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любовь и принятие ребенка таким, какой он есть, независимо от его успешности, особенностей.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Администратор\Desktop\rUi0-Z6Yf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92820"/>
            <a:ext cx="5143536" cy="4189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5716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помощь в понимании мира, обозначении границ приемлемого и недопустимого поведения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Администратор\Desktop\sl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743852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Последовательность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 согласованность в действиях, запретах и разрешениях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4" name="Picture 4" descr="C:\Users\Администратор\Desktop\aac0651831eeb1b352d10e866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47892"/>
            <a:ext cx="5572124" cy="408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умение слышать и понимать ребенка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7" name="Picture 3" descr="C:\Users\Администратор\Desktop\article-1162263-03EBD764000005DC-200_468x43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901764" cy="3643314"/>
          </a:xfrm>
          <a:prstGeom prst="rect">
            <a:avLst/>
          </a:prstGeom>
          <a:noFill/>
        </p:spPr>
      </p:pic>
      <p:pic>
        <p:nvPicPr>
          <p:cNvPr id="21510" name="Picture 6" descr="C:\Users\Администратор\Desktop\x_78c897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57746"/>
            <a:ext cx="4143404" cy="276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</TotalTime>
  <Words>392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Изящная</vt:lpstr>
      <vt:lpstr>Городская</vt:lpstr>
      <vt:lpstr>1_Изящная</vt:lpstr>
      <vt:lpstr>РОДИТЕЛЬСКОЕ СОБРАНИЕ</vt:lpstr>
      <vt:lpstr>  Как редко ребенок бывает таким, как нам хочется…</vt:lpstr>
      <vt:lpstr>      Анкета «Какие мы        родители?»</vt:lpstr>
      <vt:lpstr> Ключ к тесту. За каждый положительный ответ припишите себе  2 очка, за ответ «Иногда» и отрицательный – 0.</vt:lpstr>
      <vt:lpstr>Что значит быть идеальным родителем?</vt:lpstr>
      <vt:lpstr>любовь и принятие ребенка таким, какой он есть, независимо от его успешности, особенностей.</vt:lpstr>
      <vt:lpstr>помощь в понимании мира, обозначении границ приемлемого и недопустимого поведения</vt:lpstr>
      <vt:lpstr>Последовательность и согласованность в действиях, запретах и разрешениях</vt:lpstr>
      <vt:lpstr>умение слышать и понимать ребенка</vt:lpstr>
      <vt:lpstr> расти вместе с ребенком, т.е. поддерживать своего ребенка на разных возрастных этапах, быть готовым к диалогу и поддержке. </vt:lpstr>
      <vt:lpstr>ценить и уважать уникальность, свободу и развитие ребенка</vt:lpstr>
      <vt:lpstr>Здоровья Вам и удачи в воспитании ваших детей!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Пользователь Windows</dc:creator>
  <cp:lastModifiedBy>Пользователь Windows</cp:lastModifiedBy>
  <cp:revision>11</cp:revision>
  <dcterms:created xsi:type="dcterms:W3CDTF">2012-10-17T15:23:46Z</dcterms:created>
  <dcterms:modified xsi:type="dcterms:W3CDTF">2012-10-17T17:13:43Z</dcterms:modified>
</cp:coreProperties>
</file>