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E68E9-3F39-4B7F-ACF7-18BCD14782AB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FC95D-BF5E-4832-970B-0AC83661B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C95D-BF5E-4832-970B-0AC83661B8D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8C0E-5B2B-4557-AC06-7F87FE275D67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8E94-7E74-475E-BCE3-95FE8D0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57166"/>
            <a:ext cx="8208912" cy="614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5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371600"/>
            <a:ext cx="5791200" cy="84016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262410"/>
            <a:ext cx="4429156" cy="6595590"/>
          </a:xfrm>
        </p:spPr>
      </p:pic>
    </p:spTree>
    <p:extLst>
      <p:ext uri="{BB962C8B-B14F-4D97-AF65-F5344CB8AC3E}">
        <p14:creationId xmlns:p14="http://schemas.microsoft.com/office/powerpoint/2010/main" xmlns="" val="28075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87424"/>
            <a:ext cx="57912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21" y="357166"/>
            <a:ext cx="8802879" cy="5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539552"/>
            <a:ext cx="5791200" cy="1371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0"/>
            <a:ext cx="8643998" cy="6474655"/>
          </a:xfrm>
        </p:spPr>
      </p:pic>
    </p:spTree>
    <p:extLst>
      <p:ext uri="{BB962C8B-B14F-4D97-AF65-F5344CB8AC3E}">
        <p14:creationId xmlns:p14="http://schemas.microsoft.com/office/powerpoint/2010/main" xmlns="" val="2140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57912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571480"/>
            <a:ext cx="8715436" cy="59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611560"/>
            <a:ext cx="57912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2974" y="0"/>
            <a:ext cx="10722502" cy="7286652"/>
          </a:xfrm>
        </p:spPr>
      </p:pic>
    </p:spTree>
    <p:extLst>
      <p:ext uri="{BB962C8B-B14F-4D97-AF65-F5344CB8AC3E}">
        <p14:creationId xmlns:p14="http://schemas.microsoft.com/office/powerpoint/2010/main" xmlns="" val="24850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57912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4373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Колесница на Нарвских воротах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22" y="747167"/>
            <a:ext cx="8418742" cy="57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5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683568"/>
            <a:ext cx="5791200" cy="1371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57166"/>
            <a:ext cx="8664532" cy="6245684"/>
          </a:xfrm>
        </p:spPr>
      </p:pic>
    </p:spTree>
    <p:extLst>
      <p:ext uri="{BB962C8B-B14F-4D97-AF65-F5344CB8AC3E}">
        <p14:creationId xmlns:p14="http://schemas.microsoft.com/office/powerpoint/2010/main" xmlns="" val="1787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75456"/>
            <a:ext cx="5791200" cy="50405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6053" y="0"/>
            <a:ext cx="4980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9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11560"/>
            <a:ext cx="5791200" cy="1371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214290"/>
            <a:ext cx="24003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714752"/>
            <a:ext cx="428625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928670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Кот </a:t>
            </a:r>
            <a:r>
              <a:rPr lang="ru-RU" sz="2400" b="1" dirty="0" err="1" smtClean="0"/>
              <a:t>Елисей</a:t>
            </a:r>
            <a:r>
              <a:rPr lang="ru-RU" sz="2400" b="1" dirty="0" smtClean="0"/>
              <a:t> и кошка Василиса на уровне 2 этажа на пешеходной Малой Садовой.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3929066"/>
            <a:ext cx="4143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Кот важно расхаживает, наблюдая за прохожими, а Василиса кокетливо задрала мордочку.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72652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55576"/>
            <a:ext cx="57912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500034" y="134363"/>
            <a:ext cx="4214842" cy="6447457"/>
          </a:xfrm>
        </p:spPr>
      </p:pic>
      <p:sp>
        <p:nvSpPr>
          <p:cNvPr id="5" name="TextBox 4"/>
          <p:cNvSpPr txBox="1"/>
          <p:nvPr/>
        </p:nvSpPr>
        <p:spPr>
          <a:xfrm>
            <a:off x="4786314" y="714356"/>
            <a:ext cx="3429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Гаврюша – памятник бродячей собаке. Некоторые считают, что он может помочь в исполнении желаний.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21821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10" y="357166"/>
            <a:ext cx="8800808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3528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9" y="571480"/>
            <a:ext cx="4167202" cy="6250804"/>
          </a:xfrm>
        </p:spPr>
      </p:pic>
      <p:sp>
        <p:nvSpPr>
          <p:cNvPr id="3" name="TextBox 2"/>
          <p:cNvSpPr txBox="1"/>
          <p:nvPr/>
        </p:nvSpPr>
        <p:spPr>
          <a:xfrm>
            <a:off x="428597" y="642918"/>
            <a:ext cx="4000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Скульптура»Зайчика, спасшегося </a:t>
            </a:r>
          </a:p>
          <a:p>
            <a:r>
              <a:rPr lang="ru-RU" sz="2000" b="1" dirty="0" smtClean="0"/>
              <a:t>от наводнений» находится у Петропавловской крепости. Существует </a:t>
            </a:r>
            <a:r>
              <a:rPr lang="ru-RU" sz="2000" b="1" dirty="0" err="1" smtClean="0"/>
              <a:t>легенда,что</a:t>
            </a:r>
            <a:r>
              <a:rPr lang="ru-RU" sz="2000" b="1" dirty="0" smtClean="0"/>
              <a:t> остров назвали Заячьим после того, как один ушастый зверёк во время наводнения  попал в сапог Петра и </a:t>
            </a:r>
            <a:r>
              <a:rPr lang="ru-RU" sz="2000" b="1" dirty="0" err="1" smtClean="0"/>
              <a:t>спасся.Скульптура</a:t>
            </a:r>
            <a:r>
              <a:rPr lang="ru-RU" sz="2000" b="1" dirty="0" smtClean="0"/>
              <a:t> стала памятником петербургского наводнения.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16149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-1"/>
            <a:ext cx="8715404" cy="5810269"/>
          </a:xfrm>
        </p:spPr>
      </p:pic>
      <p:sp>
        <p:nvSpPr>
          <p:cNvPr id="5" name="TextBox 4"/>
          <p:cNvSpPr txBox="1"/>
          <p:nvPr/>
        </p:nvSpPr>
        <p:spPr>
          <a:xfrm>
            <a:off x="928662" y="6000768"/>
            <a:ext cx="7874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Памятник собаке, преданно ожидающей своего хозяина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19387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66646"/>
            <a:ext cx="7929618" cy="5286412"/>
          </a:xfrm>
        </p:spPr>
      </p:pic>
      <p:sp>
        <p:nvSpPr>
          <p:cNvPr id="3" name="TextBox 2"/>
          <p:cNvSpPr txBox="1"/>
          <p:nvPr/>
        </p:nvSpPr>
        <p:spPr>
          <a:xfrm>
            <a:off x="857224" y="542926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набережной реки Фонтанки, сидит маленькая, но знаменитая птичка - </a:t>
            </a:r>
            <a:r>
              <a:rPr lang="ru-RU" sz="2400" b="1" dirty="0" err="1" smtClean="0"/>
              <a:t>Чижик-Пыжик.Высота</a:t>
            </a:r>
            <a:r>
              <a:rPr lang="ru-RU" sz="2400" b="1" dirty="0" smtClean="0"/>
              <a:t> всего 11 сантиметров. В чижика, на счастье, бросают монетки.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834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17" y="1071547"/>
            <a:ext cx="8393963" cy="5595976"/>
          </a:xfr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Памятник улитке символизирует мудрость « Тише едешь- дальше будешь»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93177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714356"/>
            <a:ext cx="8715436" cy="5810291"/>
          </a:xfrm>
        </p:spPr>
      </p:pic>
      <p:sp>
        <p:nvSpPr>
          <p:cNvPr id="10" name="Прямоугольник 9"/>
          <p:cNvSpPr/>
          <p:nvPr/>
        </p:nvSpPr>
        <p:spPr>
          <a:xfrm flipH="1">
            <a:off x="2857488" y="0"/>
            <a:ext cx="926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srgbClr val="000000"/>
              </a:solidFill>
            </a:endParaRPr>
          </a:p>
          <a:p>
            <a:pPr lvl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Бегемотиха</a:t>
            </a:r>
            <a:r>
              <a:rPr lang="ru-RU" sz="2400" dirty="0" smtClean="0"/>
              <a:t> « Тоня»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76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971600"/>
            <a:ext cx="5791200" cy="1371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642918"/>
            <a:ext cx="8894031" cy="5929354"/>
          </a:xfrm>
        </p:spPr>
      </p:pic>
      <p:sp>
        <p:nvSpPr>
          <p:cNvPr id="5" name="TextBox 4"/>
          <p:cNvSpPr txBox="1"/>
          <p:nvPr/>
        </p:nvSpPr>
        <p:spPr>
          <a:xfrm>
            <a:off x="928662" y="214291"/>
            <a:ext cx="744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парке скульптур порхает маленькая золотая птичка.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94288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pamyatnik_kot_ucheny_sp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94700"/>
            <a:ext cx="5072097" cy="6723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217" y="197190"/>
            <a:ext cx="8511063" cy="6375082"/>
          </a:xfrm>
        </p:spPr>
      </p:pic>
    </p:spTree>
    <p:extLst>
      <p:ext uri="{BB962C8B-B14F-4D97-AF65-F5344CB8AC3E}">
        <p14:creationId xmlns:p14="http://schemas.microsoft.com/office/powerpoint/2010/main" xmlns="" val="226090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714356"/>
            <a:ext cx="8072494" cy="1000132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/>
              <a:t>Сколько львов у дачи Безбородко? </a:t>
            </a:r>
          </a:p>
          <a:p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500430" y="2000240"/>
            <a:ext cx="2143140" cy="20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5362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857280"/>
            <a:ext cx="579120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620000" cy="4373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Где находится скульптура зайчику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000372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У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i="1" dirty="0" smtClean="0">
                <a:solidFill>
                  <a:srgbClr val="FF0000"/>
                </a:solidFill>
              </a:rPr>
              <a:t>Петропавловской креп</a:t>
            </a:r>
            <a:r>
              <a:rPr lang="ru-RU" sz="4000" b="1" i="1" dirty="0" smtClean="0">
                <a:solidFill>
                  <a:srgbClr val="FF0000"/>
                </a:solidFill>
              </a:rPr>
              <a:t>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14290"/>
            <a:ext cx="8643998" cy="647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3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0057"/>
            <a:ext cx="5791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7620000" cy="142876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Какая высота скульптуры «Чижика-Пыжика»?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3643314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11сантиметров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57912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620000" cy="4373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07154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 какой улице  «живут» кот </a:t>
            </a:r>
            <a:r>
              <a:rPr lang="ru-RU" sz="4000" b="1" dirty="0" err="1" smtClean="0"/>
              <a:t>Елисей</a:t>
            </a:r>
            <a:r>
              <a:rPr lang="ru-RU" sz="4000" b="1" dirty="0" smtClean="0"/>
              <a:t> и кошка Василиса?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3000372"/>
            <a:ext cx="3037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Малая Садовая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5791200" cy="500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262810" cy="1500197"/>
          </a:xfrm>
        </p:spPr>
        <p:txBody>
          <a:bodyPr>
            <a:normAutofit lnSpcReduction="1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Молодцы!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55576"/>
            <a:ext cx="57912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85728"/>
            <a:ext cx="8591464" cy="64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4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29400"/>
            <a:ext cx="8153400" cy="5040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11" b="21911"/>
          <a:stretch>
            <a:fillRect/>
          </a:stretch>
        </p:blipFill>
        <p:spPr>
          <a:xfrm>
            <a:off x="557146" y="96388"/>
            <a:ext cx="8444010" cy="633300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6353944"/>
            <a:ext cx="81534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Лев на стрелке  Васильевского острова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560" y="-747464"/>
            <a:ext cx="5791200" cy="5401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67" y="285728"/>
            <a:ext cx="8942633" cy="5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2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963488"/>
            <a:ext cx="5791200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39898"/>
            <a:ext cx="8572560" cy="651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1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57912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480"/>
            <a:ext cx="8802878" cy="5857916"/>
          </a:xfrm>
        </p:spPr>
      </p:pic>
    </p:spTree>
    <p:extLst>
      <p:ext uri="{BB962C8B-B14F-4D97-AF65-F5344CB8AC3E}">
        <p14:creationId xmlns:p14="http://schemas.microsoft.com/office/powerpoint/2010/main" xmlns="" val="39854627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5791200" cy="531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2918"/>
            <a:ext cx="8695527" cy="5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9924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219</Words>
  <Application>Microsoft Office PowerPoint</Application>
  <PresentationFormat>Экран (4:3)</PresentationFormat>
  <Paragraphs>55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скульптуре</dc:title>
  <dc:creator>User</dc:creator>
  <cp:lastModifiedBy>XXX</cp:lastModifiedBy>
  <cp:revision>50</cp:revision>
  <dcterms:created xsi:type="dcterms:W3CDTF">2013-02-09T11:11:25Z</dcterms:created>
  <dcterms:modified xsi:type="dcterms:W3CDTF">2013-02-15T19:19:18Z</dcterms:modified>
</cp:coreProperties>
</file>