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84" r:id="rId4"/>
    <p:sldId id="262" r:id="rId5"/>
    <p:sldId id="276" r:id="rId6"/>
    <p:sldId id="277" r:id="rId7"/>
    <p:sldId id="278" r:id="rId8"/>
    <p:sldId id="280" r:id="rId9"/>
    <p:sldId id="281" r:id="rId10"/>
    <p:sldId id="266" r:id="rId11"/>
    <p:sldId id="285" r:id="rId12"/>
    <p:sldId id="282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100" d="100"/>
          <a:sy n="100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1D616-F3CC-4495-A0A5-DB7C2B0C1234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74E69EE8-BEF9-49DD-BBF2-BBC3FF0910BC}">
      <dgm:prSet phldrT="[Текст]"/>
      <dgm:spPr/>
      <dgm:t>
        <a:bodyPr/>
        <a:lstStyle/>
        <a:p>
          <a:r>
            <a:rPr lang="ru-RU" dirty="0" smtClean="0">
              <a:solidFill>
                <a:srgbClr val="00B0F0"/>
              </a:solidFill>
              <a:hlinkClick xmlns:r="http://schemas.openxmlformats.org/officeDocument/2006/relationships" r:id="rId1" action="ppaction://hlinksldjump"/>
            </a:rPr>
            <a:t>сумма</a:t>
          </a:r>
          <a:endParaRPr lang="ru-RU" dirty="0">
            <a:solidFill>
              <a:srgbClr val="00B0F0"/>
            </a:solidFill>
          </a:endParaRPr>
        </a:p>
      </dgm:t>
    </dgm:pt>
    <dgm:pt modelId="{FFF7F45D-A20E-43BC-8AA1-23971EAB092E}" type="parTrans" cxnId="{6C6C5601-62F6-45E6-8CB9-66E360447E5F}">
      <dgm:prSet/>
      <dgm:spPr/>
      <dgm:t>
        <a:bodyPr/>
        <a:lstStyle/>
        <a:p>
          <a:endParaRPr lang="ru-RU"/>
        </a:p>
      </dgm:t>
    </dgm:pt>
    <dgm:pt modelId="{41275655-CCAA-48A6-BE1A-F2F3EFBA7465}" type="sibTrans" cxnId="{6C6C5601-62F6-45E6-8CB9-66E360447E5F}">
      <dgm:prSet/>
      <dgm:spPr/>
      <dgm:t>
        <a:bodyPr/>
        <a:lstStyle/>
        <a:p>
          <a:endParaRPr lang="ru-RU"/>
        </a:p>
      </dgm:t>
    </dgm:pt>
    <dgm:pt modelId="{C975005D-86CC-476A-8B6D-249BD3C3644B}">
      <dgm:prSet phldrT="[Текст]"/>
      <dgm:spPr/>
      <dgm:t>
        <a:bodyPr/>
        <a:lstStyle/>
        <a:p>
          <a:r>
            <a:rPr lang="tt-RU" u="sng" dirty="0" smtClean="0">
              <a:solidFill>
                <a:srgbClr val="00B0F0"/>
              </a:solidFill>
            </a:rPr>
            <a:t>аерма</a:t>
          </a:r>
          <a:endParaRPr lang="ru-RU" u="sng" dirty="0">
            <a:solidFill>
              <a:srgbClr val="00B0F0"/>
            </a:solidFill>
          </a:endParaRPr>
        </a:p>
      </dgm:t>
    </dgm:pt>
    <dgm:pt modelId="{82790C30-75CF-46E9-8969-F92A3FBB2A76}" type="parTrans" cxnId="{BACD404A-C293-481F-B43E-45DC17F7B2AC}">
      <dgm:prSet/>
      <dgm:spPr/>
      <dgm:t>
        <a:bodyPr/>
        <a:lstStyle/>
        <a:p>
          <a:endParaRPr lang="ru-RU"/>
        </a:p>
      </dgm:t>
    </dgm:pt>
    <dgm:pt modelId="{388B92B9-DE24-41AA-9BCF-D22AA662AD62}" type="sibTrans" cxnId="{BACD404A-C293-481F-B43E-45DC17F7B2AC}">
      <dgm:prSet/>
      <dgm:spPr/>
      <dgm:t>
        <a:bodyPr/>
        <a:lstStyle/>
        <a:p>
          <a:endParaRPr lang="ru-RU"/>
        </a:p>
      </dgm:t>
    </dgm:pt>
    <dgm:pt modelId="{9BEF2C04-FCF6-40F2-BA71-B9DCE6A09F74}">
      <dgm:prSet phldrT="[Текст]"/>
      <dgm:spPr/>
      <dgm:t>
        <a:bodyPr/>
        <a:lstStyle/>
        <a:p>
          <a:r>
            <a:rPr lang="tt-RU" dirty="0" smtClean="0">
              <a:solidFill>
                <a:srgbClr val="00B0F0"/>
              </a:solidFill>
            </a:rPr>
            <a:t>мәсьәлә</a:t>
          </a:r>
          <a:endParaRPr lang="ru-RU" dirty="0">
            <a:solidFill>
              <a:srgbClr val="00B0F0"/>
            </a:solidFill>
          </a:endParaRPr>
        </a:p>
      </dgm:t>
    </dgm:pt>
    <dgm:pt modelId="{9D48777F-6D79-41D1-BC72-64726C72BAFC}" type="parTrans" cxnId="{B9FD7EEE-E954-4FD6-9854-7EF6301E8455}">
      <dgm:prSet/>
      <dgm:spPr/>
      <dgm:t>
        <a:bodyPr/>
        <a:lstStyle/>
        <a:p>
          <a:endParaRPr lang="ru-RU"/>
        </a:p>
      </dgm:t>
    </dgm:pt>
    <dgm:pt modelId="{D2177D55-B372-4E05-8C47-1144596532E6}" type="sibTrans" cxnId="{B9FD7EEE-E954-4FD6-9854-7EF6301E8455}">
      <dgm:prSet/>
      <dgm:spPr/>
      <dgm:t>
        <a:bodyPr/>
        <a:lstStyle/>
        <a:p>
          <a:endParaRPr lang="ru-RU"/>
        </a:p>
      </dgm:t>
    </dgm:pt>
    <dgm:pt modelId="{1323C726-9138-482A-AC74-37769DE2D6E3}" type="pres">
      <dgm:prSet presAssocID="{8301D616-F3CC-4495-A0A5-DB7C2B0C1234}" presName="Name0" presStyleCnt="0">
        <dgm:presLayoutVars>
          <dgm:dir/>
          <dgm:animLvl val="lvl"/>
          <dgm:resizeHandles val="exact"/>
        </dgm:presLayoutVars>
      </dgm:prSet>
      <dgm:spPr/>
    </dgm:pt>
    <dgm:pt modelId="{C9B4DC28-3DA8-4FCB-972D-874ECD0B2DFE}" type="pres">
      <dgm:prSet presAssocID="{74E69EE8-BEF9-49DD-BBF2-BBC3FF0910BC}" presName="vertFlow" presStyleCnt="0"/>
      <dgm:spPr/>
    </dgm:pt>
    <dgm:pt modelId="{E6BB5409-FD31-4C65-8E60-A92CA9B0AE46}" type="pres">
      <dgm:prSet presAssocID="{74E69EE8-BEF9-49DD-BBF2-BBC3FF0910BC}" presName="header" presStyleLbl="node1" presStyleIdx="0" presStyleCnt="3"/>
      <dgm:spPr/>
      <dgm:t>
        <a:bodyPr/>
        <a:lstStyle/>
        <a:p>
          <a:endParaRPr lang="ru-RU"/>
        </a:p>
      </dgm:t>
    </dgm:pt>
    <dgm:pt modelId="{4B95AF08-9741-49EB-87D1-0508827EE3EB}" type="pres">
      <dgm:prSet presAssocID="{74E69EE8-BEF9-49DD-BBF2-BBC3FF0910BC}" presName="hSp" presStyleCnt="0"/>
      <dgm:spPr/>
    </dgm:pt>
    <dgm:pt modelId="{36DB862D-7AC8-4D79-BC70-B757146C72BC}" type="pres">
      <dgm:prSet presAssocID="{C975005D-86CC-476A-8B6D-249BD3C3644B}" presName="vertFlow" presStyleCnt="0"/>
      <dgm:spPr/>
    </dgm:pt>
    <dgm:pt modelId="{E8F82119-BD65-48B1-862A-3241F8753BC1}" type="pres">
      <dgm:prSet presAssocID="{C975005D-86CC-476A-8B6D-249BD3C3644B}" presName="header" presStyleLbl="node1" presStyleIdx="1" presStyleCnt="3"/>
      <dgm:spPr/>
      <dgm:t>
        <a:bodyPr/>
        <a:lstStyle/>
        <a:p>
          <a:endParaRPr lang="ru-RU"/>
        </a:p>
      </dgm:t>
    </dgm:pt>
    <dgm:pt modelId="{9A4B19F8-28DA-44B8-9C51-330D16E1803C}" type="pres">
      <dgm:prSet presAssocID="{C975005D-86CC-476A-8B6D-249BD3C3644B}" presName="hSp" presStyleCnt="0"/>
      <dgm:spPr/>
    </dgm:pt>
    <dgm:pt modelId="{BFED7177-44F4-4443-ADA6-F1706DB998BE}" type="pres">
      <dgm:prSet presAssocID="{9BEF2C04-FCF6-40F2-BA71-B9DCE6A09F74}" presName="vertFlow" presStyleCnt="0"/>
      <dgm:spPr/>
    </dgm:pt>
    <dgm:pt modelId="{4CF709E0-4C01-432C-9FAC-E90CBD1FCBE6}" type="pres">
      <dgm:prSet presAssocID="{9BEF2C04-FCF6-40F2-BA71-B9DCE6A09F74}" presName="header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B9FD7EEE-E954-4FD6-9854-7EF6301E8455}" srcId="{8301D616-F3CC-4495-A0A5-DB7C2B0C1234}" destId="{9BEF2C04-FCF6-40F2-BA71-B9DCE6A09F74}" srcOrd="2" destOrd="0" parTransId="{9D48777F-6D79-41D1-BC72-64726C72BAFC}" sibTransId="{D2177D55-B372-4E05-8C47-1144596532E6}"/>
    <dgm:cxn modelId="{1416B1CF-C227-4F25-8101-5ABA3E5CE54C}" type="presOf" srcId="{8301D616-F3CC-4495-A0A5-DB7C2B0C1234}" destId="{1323C726-9138-482A-AC74-37769DE2D6E3}" srcOrd="0" destOrd="0" presId="urn:microsoft.com/office/officeart/2005/8/layout/lProcess1"/>
    <dgm:cxn modelId="{BACD404A-C293-481F-B43E-45DC17F7B2AC}" srcId="{8301D616-F3CC-4495-A0A5-DB7C2B0C1234}" destId="{C975005D-86CC-476A-8B6D-249BD3C3644B}" srcOrd="1" destOrd="0" parTransId="{82790C30-75CF-46E9-8969-F92A3FBB2A76}" sibTransId="{388B92B9-DE24-41AA-9BCF-D22AA662AD62}"/>
    <dgm:cxn modelId="{CDB1FFDE-68BF-4D7B-A0C3-DDE2AD68E9FF}" type="presOf" srcId="{C975005D-86CC-476A-8B6D-249BD3C3644B}" destId="{E8F82119-BD65-48B1-862A-3241F8753BC1}" srcOrd="0" destOrd="0" presId="urn:microsoft.com/office/officeart/2005/8/layout/lProcess1"/>
    <dgm:cxn modelId="{2D1C45D9-7D45-43E1-967B-E6DD054517BA}" type="presOf" srcId="{74E69EE8-BEF9-49DD-BBF2-BBC3FF0910BC}" destId="{E6BB5409-FD31-4C65-8E60-A92CA9B0AE46}" srcOrd="0" destOrd="0" presId="urn:microsoft.com/office/officeart/2005/8/layout/lProcess1"/>
    <dgm:cxn modelId="{6C6C5601-62F6-45E6-8CB9-66E360447E5F}" srcId="{8301D616-F3CC-4495-A0A5-DB7C2B0C1234}" destId="{74E69EE8-BEF9-49DD-BBF2-BBC3FF0910BC}" srcOrd="0" destOrd="0" parTransId="{FFF7F45D-A20E-43BC-8AA1-23971EAB092E}" sibTransId="{41275655-CCAA-48A6-BE1A-F2F3EFBA7465}"/>
    <dgm:cxn modelId="{87F6BAE0-FCE8-419F-A149-E2121F8DCDE5}" type="presOf" srcId="{9BEF2C04-FCF6-40F2-BA71-B9DCE6A09F74}" destId="{4CF709E0-4C01-432C-9FAC-E90CBD1FCBE6}" srcOrd="0" destOrd="0" presId="urn:microsoft.com/office/officeart/2005/8/layout/lProcess1"/>
    <dgm:cxn modelId="{A68E43B2-7A37-4EB3-AD46-D305654FF699}" type="presParOf" srcId="{1323C726-9138-482A-AC74-37769DE2D6E3}" destId="{C9B4DC28-3DA8-4FCB-972D-874ECD0B2DFE}" srcOrd="0" destOrd="0" presId="urn:microsoft.com/office/officeart/2005/8/layout/lProcess1"/>
    <dgm:cxn modelId="{1EE5D826-6745-4137-8888-C7F422A615F7}" type="presParOf" srcId="{C9B4DC28-3DA8-4FCB-972D-874ECD0B2DFE}" destId="{E6BB5409-FD31-4C65-8E60-A92CA9B0AE46}" srcOrd="0" destOrd="0" presId="urn:microsoft.com/office/officeart/2005/8/layout/lProcess1"/>
    <dgm:cxn modelId="{70E5C1BE-C2F3-48C1-A11B-072D31F9C139}" type="presParOf" srcId="{1323C726-9138-482A-AC74-37769DE2D6E3}" destId="{4B95AF08-9741-49EB-87D1-0508827EE3EB}" srcOrd="1" destOrd="0" presId="urn:microsoft.com/office/officeart/2005/8/layout/lProcess1"/>
    <dgm:cxn modelId="{B5C8A8E2-92A4-4F2E-BEB4-5E1CDC98003D}" type="presParOf" srcId="{1323C726-9138-482A-AC74-37769DE2D6E3}" destId="{36DB862D-7AC8-4D79-BC70-B757146C72BC}" srcOrd="2" destOrd="0" presId="urn:microsoft.com/office/officeart/2005/8/layout/lProcess1"/>
    <dgm:cxn modelId="{6EA5EA57-6DFA-41F7-975E-59CB1621EB89}" type="presParOf" srcId="{36DB862D-7AC8-4D79-BC70-B757146C72BC}" destId="{E8F82119-BD65-48B1-862A-3241F8753BC1}" srcOrd="0" destOrd="0" presId="urn:microsoft.com/office/officeart/2005/8/layout/lProcess1"/>
    <dgm:cxn modelId="{CBA5111D-8389-4045-8EF2-652A29E4F7C3}" type="presParOf" srcId="{1323C726-9138-482A-AC74-37769DE2D6E3}" destId="{9A4B19F8-28DA-44B8-9C51-330D16E1803C}" srcOrd="3" destOrd="0" presId="urn:microsoft.com/office/officeart/2005/8/layout/lProcess1"/>
    <dgm:cxn modelId="{7DA9F6FD-A096-4D1A-9264-FE7BEB201EE0}" type="presParOf" srcId="{1323C726-9138-482A-AC74-37769DE2D6E3}" destId="{BFED7177-44F4-4443-ADA6-F1706DB998BE}" srcOrd="4" destOrd="0" presId="urn:microsoft.com/office/officeart/2005/8/layout/lProcess1"/>
    <dgm:cxn modelId="{5E7F7440-64EC-4305-85C0-4D659EE3108D}" type="presParOf" srcId="{BFED7177-44F4-4443-ADA6-F1706DB998BE}" destId="{4CF709E0-4C01-432C-9FAC-E90CBD1FCBE6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EA8497-014E-44DD-9A9B-9A8F2EF9E71D}" type="doc">
      <dgm:prSet loTypeId="urn:microsoft.com/office/officeart/2005/8/layout/process1" loCatId="process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4C10267C-8BF1-401F-A1D8-F160DA81514B}">
      <dgm:prSet/>
      <dgm:spPr/>
      <dgm:t>
        <a:bodyPr/>
        <a:lstStyle/>
        <a:p>
          <a:pPr rtl="0"/>
          <a:r>
            <a:rPr lang="ru-RU" b="1" dirty="0" smtClean="0"/>
            <a:t> 8 – 6   - </a:t>
          </a:r>
          <a:r>
            <a:rPr lang="ru-RU" b="1" dirty="0" err="1" smtClean="0"/>
            <a:t>ул</a:t>
          </a:r>
          <a:endParaRPr lang="ru-RU" b="1" dirty="0"/>
        </a:p>
      </dgm:t>
    </dgm:pt>
    <dgm:pt modelId="{4E7A904A-E8FE-4631-842E-06CF21412154}" type="parTrans" cxnId="{C5F8F2E3-D5DF-4436-9F52-87141B0ED8DE}">
      <dgm:prSet/>
      <dgm:spPr/>
      <dgm:t>
        <a:bodyPr/>
        <a:lstStyle/>
        <a:p>
          <a:endParaRPr lang="ru-RU"/>
        </a:p>
      </dgm:t>
    </dgm:pt>
    <dgm:pt modelId="{FED4971B-A30E-4806-B835-CB30D37DDA39}" type="sibTrans" cxnId="{C5F8F2E3-D5DF-4436-9F52-87141B0ED8DE}">
      <dgm:prSet/>
      <dgm:spPr/>
      <dgm:t>
        <a:bodyPr/>
        <a:lstStyle/>
        <a:p>
          <a:endParaRPr lang="ru-RU"/>
        </a:p>
      </dgm:t>
    </dgm:pt>
    <dgm:pt modelId="{411F6D0D-AA3A-456C-ACB2-DE3261D4D59D}" type="pres">
      <dgm:prSet presAssocID="{81EA8497-014E-44DD-9A9B-9A8F2EF9E7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2D1EB5-1C2A-46AE-9F59-EEEED164AB2B}" type="pres">
      <dgm:prSet presAssocID="{4C10267C-8BF1-401F-A1D8-F160DA81514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B239FC-1C40-4A0E-B585-27B332EA4C78}" type="presOf" srcId="{81EA8497-014E-44DD-9A9B-9A8F2EF9E71D}" destId="{411F6D0D-AA3A-456C-ACB2-DE3261D4D59D}" srcOrd="0" destOrd="0" presId="urn:microsoft.com/office/officeart/2005/8/layout/process1"/>
    <dgm:cxn modelId="{F714E837-EA46-43CA-9062-0C05DEF175FD}" type="presOf" srcId="{4C10267C-8BF1-401F-A1D8-F160DA81514B}" destId="{E02D1EB5-1C2A-46AE-9F59-EEEED164AB2B}" srcOrd="0" destOrd="0" presId="urn:microsoft.com/office/officeart/2005/8/layout/process1"/>
    <dgm:cxn modelId="{C5F8F2E3-D5DF-4436-9F52-87141B0ED8DE}" srcId="{81EA8497-014E-44DD-9A9B-9A8F2EF9E71D}" destId="{4C10267C-8BF1-401F-A1D8-F160DA81514B}" srcOrd="0" destOrd="0" parTransId="{4E7A904A-E8FE-4631-842E-06CF21412154}" sibTransId="{FED4971B-A30E-4806-B835-CB30D37DDA39}"/>
    <dgm:cxn modelId="{BEBC4942-19F4-4350-AB83-E8C0E2323A6F}" type="presParOf" srcId="{411F6D0D-AA3A-456C-ACB2-DE3261D4D59D}" destId="{E02D1EB5-1C2A-46AE-9F59-EEEED164AB2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503BCF-EA27-4DB3-8F13-5437FBFC20E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8E23E86B-C876-4441-8A48-59C85912B848}">
      <dgm:prSet phldrT="[Текст]"/>
      <dgm:spPr/>
      <dgm:t>
        <a:bodyPr/>
        <a:lstStyle/>
        <a:p>
          <a:r>
            <a:rPr lang="tt-RU" dirty="0" smtClean="0"/>
            <a:t>Аннан соң килгән сан</a:t>
          </a:r>
          <a:endParaRPr lang="ru-RU" dirty="0"/>
        </a:p>
      </dgm:t>
    </dgm:pt>
    <dgm:pt modelId="{C63865D2-9003-4C22-B9F3-914A4C95D7CA}" type="parTrans" cxnId="{1D850EB5-8E70-4D19-92EF-F1DC07A06E6D}">
      <dgm:prSet/>
      <dgm:spPr/>
      <dgm:t>
        <a:bodyPr/>
        <a:lstStyle/>
        <a:p>
          <a:endParaRPr lang="ru-RU"/>
        </a:p>
      </dgm:t>
    </dgm:pt>
    <dgm:pt modelId="{64C396EA-FED3-4EF0-ADCD-3B54F049F2B9}" type="sibTrans" cxnId="{1D850EB5-8E70-4D19-92EF-F1DC07A06E6D}">
      <dgm:prSet/>
      <dgm:spPr/>
      <dgm:t>
        <a:bodyPr/>
        <a:lstStyle/>
        <a:p>
          <a:endParaRPr lang="ru-RU"/>
        </a:p>
      </dgm:t>
    </dgm:pt>
    <dgm:pt modelId="{995DC25B-6046-4EBF-90D8-ACAF0E6071C3}">
      <dgm:prSet phldrT="[Текст]"/>
      <dgm:spPr/>
      <dgm:t>
        <a:bodyPr/>
        <a:lstStyle/>
        <a:p>
          <a:r>
            <a:rPr lang="tt-RU" dirty="0" smtClean="0"/>
            <a:t>Аңа кадәр килгән сан</a:t>
          </a:r>
          <a:endParaRPr lang="ru-RU" dirty="0"/>
        </a:p>
      </dgm:t>
    </dgm:pt>
    <dgm:pt modelId="{7972C3B7-D9AE-45DC-83F0-185DA529F9DA}" type="parTrans" cxnId="{AEDF483E-E1AC-4349-92EA-7E5496CBDB33}">
      <dgm:prSet/>
      <dgm:spPr/>
      <dgm:t>
        <a:bodyPr/>
        <a:lstStyle/>
        <a:p>
          <a:endParaRPr lang="ru-RU"/>
        </a:p>
      </dgm:t>
    </dgm:pt>
    <dgm:pt modelId="{2A5D0FC1-F0C2-4F5A-8C6B-25B8FC0A84FB}" type="sibTrans" cxnId="{AEDF483E-E1AC-4349-92EA-7E5496CBDB33}">
      <dgm:prSet/>
      <dgm:spPr/>
      <dgm:t>
        <a:bodyPr/>
        <a:lstStyle/>
        <a:p>
          <a:endParaRPr lang="ru-RU"/>
        </a:p>
      </dgm:t>
    </dgm:pt>
    <dgm:pt modelId="{E69A7F7C-D7C1-488A-A3CB-4AAE03D41F06}">
      <dgm:prSet phldrT="[Текст]"/>
      <dgm:spPr/>
      <dgm:t>
        <a:bodyPr/>
        <a:lstStyle/>
        <a:p>
          <a:r>
            <a:rPr lang="tt-RU" dirty="0" smtClean="0"/>
            <a:t>Шул ук сан кала</a:t>
          </a:r>
          <a:endParaRPr lang="ru-RU" dirty="0"/>
        </a:p>
      </dgm:t>
    </dgm:pt>
    <dgm:pt modelId="{BE15CD03-6709-4866-BFCF-84FF7A29A957}" type="parTrans" cxnId="{3DD26E8B-9172-4508-929B-3BB4475A4AF2}">
      <dgm:prSet/>
      <dgm:spPr/>
      <dgm:t>
        <a:bodyPr/>
        <a:lstStyle/>
        <a:p>
          <a:endParaRPr lang="ru-RU"/>
        </a:p>
      </dgm:t>
    </dgm:pt>
    <dgm:pt modelId="{1F106F47-62AD-41AD-AE94-C9DC78C0C597}" type="sibTrans" cxnId="{3DD26E8B-9172-4508-929B-3BB4475A4AF2}">
      <dgm:prSet/>
      <dgm:spPr/>
      <dgm:t>
        <a:bodyPr/>
        <a:lstStyle/>
        <a:p>
          <a:endParaRPr lang="ru-RU"/>
        </a:p>
      </dgm:t>
    </dgm:pt>
    <dgm:pt modelId="{E26E2E31-044E-47D3-9E11-61A4D9319ACB}" type="pres">
      <dgm:prSet presAssocID="{DC503BCF-EA27-4DB3-8F13-5437FBFC20E3}" presName="Name0" presStyleCnt="0">
        <dgm:presLayoutVars>
          <dgm:dir/>
          <dgm:animLvl val="lvl"/>
          <dgm:resizeHandles val="exact"/>
        </dgm:presLayoutVars>
      </dgm:prSet>
      <dgm:spPr/>
    </dgm:pt>
    <dgm:pt modelId="{84B51C54-9691-4318-B7BD-78B7269EBADC}" type="pres">
      <dgm:prSet presAssocID="{8E23E86B-C876-4441-8A48-59C85912B848}" presName="vertFlow" presStyleCnt="0"/>
      <dgm:spPr/>
    </dgm:pt>
    <dgm:pt modelId="{0C7F9888-6328-4CA2-8A9D-1BB93EAEB634}" type="pres">
      <dgm:prSet presAssocID="{8E23E86B-C876-4441-8A48-59C85912B848}" presName="header" presStyleLbl="node1" presStyleIdx="0" presStyleCnt="3"/>
      <dgm:spPr/>
      <dgm:t>
        <a:bodyPr/>
        <a:lstStyle/>
        <a:p>
          <a:endParaRPr lang="ru-RU"/>
        </a:p>
      </dgm:t>
    </dgm:pt>
    <dgm:pt modelId="{BBF81AB8-08B5-4BB1-BD0A-FB776570AF8B}" type="pres">
      <dgm:prSet presAssocID="{8E23E86B-C876-4441-8A48-59C85912B848}" presName="hSp" presStyleCnt="0"/>
      <dgm:spPr/>
    </dgm:pt>
    <dgm:pt modelId="{634733F6-52B5-4B46-81F2-8BC65C11597B}" type="pres">
      <dgm:prSet presAssocID="{995DC25B-6046-4EBF-90D8-ACAF0E6071C3}" presName="vertFlow" presStyleCnt="0"/>
      <dgm:spPr/>
    </dgm:pt>
    <dgm:pt modelId="{2C06C238-2493-4014-9828-1321046D0D85}" type="pres">
      <dgm:prSet presAssocID="{995DC25B-6046-4EBF-90D8-ACAF0E6071C3}" presName="header" presStyleLbl="node1" presStyleIdx="1" presStyleCnt="3"/>
      <dgm:spPr/>
      <dgm:t>
        <a:bodyPr/>
        <a:lstStyle/>
        <a:p>
          <a:endParaRPr lang="ru-RU"/>
        </a:p>
      </dgm:t>
    </dgm:pt>
    <dgm:pt modelId="{98F6DD9A-4E99-4FF5-AB9C-1823D62C3FC3}" type="pres">
      <dgm:prSet presAssocID="{995DC25B-6046-4EBF-90D8-ACAF0E6071C3}" presName="hSp" presStyleCnt="0"/>
      <dgm:spPr/>
    </dgm:pt>
    <dgm:pt modelId="{51EF5363-A2B0-4B6D-9201-43A94078CC5F}" type="pres">
      <dgm:prSet presAssocID="{E69A7F7C-D7C1-488A-A3CB-4AAE03D41F06}" presName="vertFlow" presStyleCnt="0"/>
      <dgm:spPr/>
    </dgm:pt>
    <dgm:pt modelId="{B644D2CE-BBF4-4716-9DAF-1D9CFDDD8C31}" type="pres">
      <dgm:prSet presAssocID="{E69A7F7C-D7C1-488A-A3CB-4AAE03D41F06}" presName="header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600366C6-6C89-4F5F-88C0-AAC4FA43F404}" type="presOf" srcId="{E69A7F7C-D7C1-488A-A3CB-4AAE03D41F06}" destId="{B644D2CE-BBF4-4716-9DAF-1D9CFDDD8C31}" srcOrd="0" destOrd="0" presId="urn:microsoft.com/office/officeart/2005/8/layout/lProcess1"/>
    <dgm:cxn modelId="{3DD26E8B-9172-4508-929B-3BB4475A4AF2}" srcId="{DC503BCF-EA27-4DB3-8F13-5437FBFC20E3}" destId="{E69A7F7C-D7C1-488A-A3CB-4AAE03D41F06}" srcOrd="2" destOrd="0" parTransId="{BE15CD03-6709-4866-BFCF-84FF7A29A957}" sibTransId="{1F106F47-62AD-41AD-AE94-C9DC78C0C597}"/>
    <dgm:cxn modelId="{AEDF483E-E1AC-4349-92EA-7E5496CBDB33}" srcId="{DC503BCF-EA27-4DB3-8F13-5437FBFC20E3}" destId="{995DC25B-6046-4EBF-90D8-ACAF0E6071C3}" srcOrd="1" destOrd="0" parTransId="{7972C3B7-D9AE-45DC-83F0-185DA529F9DA}" sibTransId="{2A5D0FC1-F0C2-4F5A-8C6B-25B8FC0A84FB}"/>
    <dgm:cxn modelId="{1D850EB5-8E70-4D19-92EF-F1DC07A06E6D}" srcId="{DC503BCF-EA27-4DB3-8F13-5437FBFC20E3}" destId="{8E23E86B-C876-4441-8A48-59C85912B848}" srcOrd="0" destOrd="0" parTransId="{C63865D2-9003-4C22-B9F3-914A4C95D7CA}" sibTransId="{64C396EA-FED3-4EF0-ADCD-3B54F049F2B9}"/>
    <dgm:cxn modelId="{4984A113-C9DF-467C-9146-0013CCE5EAFA}" type="presOf" srcId="{DC503BCF-EA27-4DB3-8F13-5437FBFC20E3}" destId="{E26E2E31-044E-47D3-9E11-61A4D9319ACB}" srcOrd="0" destOrd="0" presId="urn:microsoft.com/office/officeart/2005/8/layout/lProcess1"/>
    <dgm:cxn modelId="{FCAF178F-7311-4CD5-9E63-8CE72AA8B6DB}" type="presOf" srcId="{995DC25B-6046-4EBF-90D8-ACAF0E6071C3}" destId="{2C06C238-2493-4014-9828-1321046D0D85}" srcOrd="0" destOrd="0" presId="urn:microsoft.com/office/officeart/2005/8/layout/lProcess1"/>
    <dgm:cxn modelId="{84D81CC2-8A28-4470-947E-CE3FE254B7ED}" type="presOf" srcId="{8E23E86B-C876-4441-8A48-59C85912B848}" destId="{0C7F9888-6328-4CA2-8A9D-1BB93EAEB634}" srcOrd="0" destOrd="0" presId="urn:microsoft.com/office/officeart/2005/8/layout/lProcess1"/>
    <dgm:cxn modelId="{426F75C9-6379-4EBD-AD25-1744F1F13FD8}" type="presParOf" srcId="{E26E2E31-044E-47D3-9E11-61A4D9319ACB}" destId="{84B51C54-9691-4318-B7BD-78B7269EBADC}" srcOrd="0" destOrd="0" presId="urn:microsoft.com/office/officeart/2005/8/layout/lProcess1"/>
    <dgm:cxn modelId="{1F1359C4-F97A-458C-943C-D7028178CC4D}" type="presParOf" srcId="{84B51C54-9691-4318-B7BD-78B7269EBADC}" destId="{0C7F9888-6328-4CA2-8A9D-1BB93EAEB634}" srcOrd="0" destOrd="0" presId="urn:microsoft.com/office/officeart/2005/8/layout/lProcess1"/>
    <dgm:cxn modelId="{C83BC45D-48B0-4634-972F-66D83E173477}" type="presParOf" srcId="{E26E2E31-044E-47D3-9E11-61A4D9319ACB}" destId="{BBF81AB8-08B5-4BB1-BD0A-FB776570AF8B}" srcOrd="1" destOrd="0" presId="urn:microsoft.com/office/officeart/2005/8/layout/lProcess1"/>
    <dgm:cxn modelId="{D7778448-F363-4492-87AD-6390A9AA8792}" type="presParOf" srcId="{E26E2E31-044E-47D3-9E11-61A4D9319ACB}" destId="{634733F6-52B5-4B46-81F2-8BC65C11597B}" srcOrd="2" destOrd="0" presId="urn:microsoft.com/office/officeart/2005/8/layout/lProcess1"/>
    <dgm:cxn modelId="{E9E4153D-001A-4D31-B3D5-09B4DCAD6A60}" type="presParOf" srcId="{634733F6-52B5-4B46-81F2-8BC65C11597B}" destId="{2C06C238-2493-4014-9828-1321046D0D85}" srcOrd="0" destOrd="0" presId="urn:microsoft.com/office/officeart/2005/8/layout/lProcess1"/>
    <dgm:cxn modelId="{DFA765B5-1006-4A5E-9951-D98BA928F2A4}" type="presParOf" srcId="{E26E2E31-044E-47D3-9E11-61A4D9319ACB}" destId="{98F6DD9A-4E99-4FF5-AB9C-1823D62C3FC3}" srcOrd="3" destOrd="0" presId="urn:microsoft.com/office/officeart/2005/8/layout/lProcess1"/>
    <dgm:cxn modelId="{219ED1E2-96BF-4252-BB5A-CFE808F09891}" type="presParOf" srcId="{E26E2E31-044E-47D3-9E11-61A4D9319ACB}" destId="{51EF5363-A2B0-4B6D-9201-43A94078CC5F}" srcOrd="4" destOrd="0" presId="urn:microsoft.com/office/officeart/2005/8/layout/lProcess1"/>
    <dgm:cxn modelId="{B6A42F38-1BCF-4C63-9B4A-3C45959E88FA}" type="presParOf" srcId="{51EF5363-A2B0-4B6D-9201-43A94078CC5F}" destId="{B644D2CE-BBF4-4716-9DAF-1D9CFDDD8C31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F50CE5-139A-409D-B6DB-2941D104E6B9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204709D0-6E44-44A8-836D-40205189CDC1}">
      <dgm:prSet phldrT="[Текст]"/>
      <dgm:spPr/>
      <dgm:t>
        <a:bodyPr/>
        <a:lstStyle/>
        <a:p>
          <a:r>
            <a:rPr lang="ru-RU" dirty="0" smtClean="0"/>
            <a:t>Арта </a:t>
          </a:r>
          <a:endParaRPr lang="ru-RU" dirty="0"/>
        </a:p>
      </dgm:t>
    </dgm:pt>
    <dgm:pt modelId="{5B3B5FAC-6471-4B9D-937F-C8D1F49266B5}" type="parTrans" cxnId="{80EA7F0F-6E0C-4DEB-AA0B-AFEC0B7EF259}">
      <dgm:prSet/>
      <dgm:spPr/>
      <dgm:t>
        <a:bodyPr/>
        <a:lstStyle/>
        <a:p>
          <a:endParaRPr lang="ru-RU"/>
        </a:p>
      </dgm:t>
    </dgm:pt>
    <dgm:pt modelId="{2870FD56-2543-48A3-97E9-6BD43A440C87}" type="sibTrans" cxnId="{80EA7F0F-6E0C-4DEB-AA0B-AFEC0B7EF259}">
      <dgm:prSet/>
      <dgm:spPr/>
      <dgm:t>
        <a:bodyPr/>
        <a:lstStyle/>
        <a:p>
          <a:endParaRPr lang="ru-RU"/>
        </a:p>
      </dgm:t>
    </dgm:pt>
    <dgm:pt modelId="{345D554B-8897-4E6D-A041-64FD6BCFD2FF}">
      <dgm:prSet phldrT="[Текст]"/>
      <dgm:spPr/>
      <dgm:t>
        <a:bodyPr/>
        <a:lstStyle/>
        <a:p>
          <a:r>
            <a:rPr lang="ru-RU" dirty="0" smtClean="0"/>
            <a:t>Кими </a:t>
          </a:r>
          <a:endParaRPr lang="ru-RU" dirty="0"/>
        </a:p>
      </dgm:t>
    </dgm:pt>
    <dgm:pt modelId="{8417E0D3-2CB5-4752-969B-A53FA4D6E36B}" type="parTrans" cxnId="{E2408F5F-4A7A-4EC4-AA89-6A2D58CA75BD}">
      <dgm:prSet/>
      <dgm:spPr/>
      <dgm:t>
        <a:bodyPr/>
        <a:lstStyle/>
        <a:p>
          <a:endParaRPr lang="ru-RU"/>
        </a:p>
      </dgm:t>
    </dgm:pt>
    <dgm:pt modelId="{81DA9E16-F07F-47AA-B9D6-8DD83D83224B}" type="sibTrans" cxnId="{E2408F5F-4A7A-4EC4-AA89-6A2D58CA75BD}">
      <dgm:prSet/>
      <dgm:spPr/>
      <dgm:t>
        <a:bodyPr/>
        <a:lstStyle/>
        <a:p>
          <a:endParaRPr lang="ru-RU"/>
        </a:p>
      </dgm:t>
    </dgm:pt>
    <dgm:pt modelId="{EB0D34DF-A834-47AD-A4AC-25C37CDF638E}">
      <dgm:prSet phldrT="[Текст]"/>
      <dgm:spPr/>
      <dgm:t>
        <a:bodyPr/>
        <a:lstStyle/>
        <a:p>
          <a:r>
            <a:rPr lang="ru-RU" dirty="0" smtClean="0">
              <a:solidFill>
                <a:srgbClr val="00B0F0"/>
              </a:solidFill>
              <a:hlinkClick xmlns:r="http://schemas.openxmlformats.org/officeDocument/2006/relationships" r:id="rId1" action="ppaction://hlinksldjump"/>
            </a:rPr>
            <a:t> </a:t>
          </a:r>
          <a:r>
            <a:rPr lang="ru-RU" dirty="0" err="1" smtClean="0">
              <a:solidFill>
                <a:srgbClr val="00B0F0"/>
              </a:solidFill>
            </a:rPr>
            <a:t>Үзгәрми</a:t>
          </a:r>
          <a:endParaRPr lang="ru-RU" dirty="0">
            <a:solidFill>
              <a:srgbClr val="00B0F0"/>
            </a:solidFill>
          </a:endParaRPr>
        </a:p>
      </dgm:t>
    </dgm:pt>
    <dgm:pt modelId="{035D8E16-3FA5-4DD1-9239-D399A7A4BB9F}" type="parTrans" cxnId="{B16C3B8B-451C-4ADF-82D0-45E60C82DC75}">
      <dgm:prSet/>
      <dgm:spPr/>
      <dgm:t>
        <a:bodyPr/>
        <a:lstStyle/>
        <a:p>
          <a:endParaRPr lang="ru-RU"/>
        </a:p>
      </dgm:t>
    </dgm:pt>
    <dgm:pt modelId="{80E79736-0EFA-4ECE-928D-F5DCCF6646BD}" type="sibTrans" cxnId="{B16C3B8B-451C-4ADF-82D0-45E60C82DC75}">
      <dgm:prSet/>
      <dgm:spPr/>
      <dgm:t>
        <a:bodyPr/>
        <a:lstStyle/>
        <a:p>
          <a:endParaRPr lang="ru-RU"/>
        </a:p>
      </dgm:t>
    </dgm:pt>
    <dgm:pt modelId="{4F9A2104-984A-45BB-9382-84DB78544C17}" type="pres">
      <dgm:prSet presAssocID="{AFF50CE5-139A-409D-B6DB-2941D104E6B9}" presName="Name0" presStyleCnt="0">
        <dgm:presLayoutVars>
          <dgm:dir/>
          <dgm:animLvl val="lvl"/>
          <dgm:resizeHandles val="exact"/>
        </dgm:presLayoutVars>
      </dgm:prSet>
      <dgm:spPr/>
    </dgm:pt>
    <dgm:pt modelId="{E6F6A27A-C6FE-41D5-98E8-62BF198DEC04}" type="pres">
      <dgm:prSet presAssocID="{204709D0-6E44-44A8-836D-40205189CDC1}" presName="vertFlow" presStyleCnt="0"/>
      <dgm:spPr/>
    </dgm:pt>
    <dgm:pt modelId="{CD543F94-1C25-4358-A9CD-DDBB864811BE}" type="pres">
      <dgm:prSet presAssocID="{204709D0-6E44-44A8-836D-40205189CDC1}" presName="header" presStyleLbl="node1" presStyleIdx="0" presStyleCnt="3"/>
      <dgm:spPr/>
      <dgm:t>
        <a:bodyPr/>
        <a:lstStyle/>
        <a:p>
          <a:endParaRPr lang="ru-RU"/>
        </a:p>
      </dgm:t>
    </dgm:pt>
    <dgm:pt modelId="{D6841C50-6925-4A36-86FA-DB88E29EDA52}" type="pres">
      <dgm:prSet presAssocID="{204709D0-6E44-44A8-836D-40205189CDC1}" presName="hSp" presStyleCnt="0"/>
      <dgm:spPr/>
    </dgm:pt>
    <dgm:pt modelId="{331ADBBC-A738-4E87-BE5B-5F7942846B80}" type="pres">
      <dgm:prSet presAssocID="{345D554B-8897-4E6D-A041-64FD6BCFD2FF}" presName="vertFlow" presStyleCnt="0"/>
      <dgm:spPr/>
    </dgm:pt>
    <dgm:pt modelId="{927F22CF-5E6F-4D6E-B41A-1FB925B57190}" type="pres">
      <dgm:prSet presAssocID="{345D554B-8897-4E6D-A041-64FD6BCFD2FF}" presName="header" presStyleLbl="node1" presStyleIdx="1" presStyleCnt="3"/>
      <dgm:spPr/>
      <dgm:t>
        <a:bodyPr/>
        <a:lstStyle/>
        <a:p>
          <a:endParaRPr lang="ru-RU"/>
        </a:p>
      </dgm:t>
    </dgm:pt>
    <dgm:pt modelId="{07AEF42C-B751-4990-9656-CFAFE388532B}" type="pres">
      <dgm:prSet presAssocID="{345D554B-8897-4E6D-A041-64FD6BCFD2FF}" presName="hSp" presStyleCnt="0"/>
      <dgm:spPr/>
    </dgm:pt>
    <dgm:pt modelId="{BA1A7B9C-1A73-40AB-9556-E187D862ED90}" type="pres">
      <dgm:prSet presAssocID="{EB0D34DF-A834-47AD-A4AC-25C37CDF638E}" presName="vertFlow" presStyleCnt="0"/>
      <dgm:spPr/>
    </dgm:pt>
    <dgm:pt modelId="{7E13080F-CE05-40B9-A266-42005F70DBB7}" type="pres">
      <dgm:prSet presAssocID="{EB0D34DF-A834-47AD-A4AC-25C37CDF638E}" presName="header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211A28E0-8B50-4028-94B2-F96D670A3E2A}" type="presOf" srcId="{345D554B-8897-4E6D-A041-64FD6BCFD2FF}" destId="{927F22CF-5E6F-4D6E-B41A-1FB925B57190}" srcOrd="0" destOrd="0" presId="urn:microsoft.com/office/officeart/2005/8/layout/lProcess1"/>
    <dgm:cxn modelId="{2CCED254-2C73-40AA-B260-2A838BE21B80}" type="presOf" srcId="{AFF50CE5-139A-409D-B6DB-2941D104E6B9}" destId="{4F9A2104-984A-45BB-9382-84DB78544C17}" srcOrd="0" destOrd="0" presId="urn:microsoft.com/office/officeart/2005/8/layout/lProcess1"/>
    <dgm:cxn modelId="{80EA7F0F-6E0C-4DEB-AA0B-AFEC0B7EF259}" srcId="{AFF50CE5-139A-409D-B6DB-2941D104E6B9}" destId="{204709D0-6E44-44A8-836D-40205189CDC1}" srcOrd="0" destOrd="0" parTransId="{5B3B5FAC-6471-4B9D-937F-C8D1F49266B5}" sibTransId="{2870FD56-2543-48A3-97E9-6BD43A440C87}"/>
    <dgm:cxn modelId="{FD6CF2A8-A901-4486-AB05-5E92C18C01A2}" type="presOf" srcId="{204709D0-6E44-44A8-836D-40205189CDC1}" destId="{CD543F94-1C25-4358-A9CD-DDBB864811BE}" srcOrd="0" destOrd="0" presId="urn:microsoft.com/office/officeart/2005/8/layout/lProcess1"/>
    <dgm:cxn modelId="{E2408F5F-4A7A-4EC4-AA89-6A2D58CA75BD}" srcId="{AFF50CE5-139A-409D-B6DB-2941D104E6B9}" destId="{345D554B-8897-4E6D-A041-64FD6BCFD2FF}" srcOrd="1" destOrd="0" parTransId="{8417E0D3-2CB5-4752-969B-A53FA4D6E36B}" sibTransId="{81DA9E16-F07F-47AA-B9D6-8DD83D83224B}"/>
    <dgm:cxn modelId="{77CDA2C7-348B-4EEE-87D9-C2D6C85F7F63}" type="presOf" srcId="{EB0D34DF-A834-47AD-A4AC-25C37CDF638E}" destId="{7E13080F-CE05-40B9-A266-42005F70DBB7}" srcOrd="0" destOrd="0" presId="urn:microsoft.com/office/officeart/2005/8/layout/lProcess1"/>
    <dgm:cxn modelId="{B16C3B8B-451C-4ADF-82D0-45E60C82DC75}" srcId="{AFF50CE5-139A-409D-B6DB-2941D104E6B9}" destId="{EB0D34DF-A834-47AD-A4AC-25C37CDF638E}" srcOrd="2" destOrd="0" parTransId="{035D8E16-3FA5-4DD1-9239-D399A7A4BB9F}" sibTransId="{80E79736-0EFA-4ECE-928D-F5DCCF6646BD}"/>
    <dgm:cxn modelId="{0E3E409F-BF95-4927-9DF3-CDA487285BA4}" type="presParOf" srcId="{4F9A2104-984A-45BB-9382-84DB78544C17}" destId="{E6F6A27A-C6FE-41D5-98E8-62BF198DEC04}" srcOrd="0" destOrd="0" presId="urn:microsoft.com/office/officeart/2005/8/layout/lProcess1"/>
    <dgm:cxn modelId="{0701D44D-5CDE-4771-9837-B2C08F360AED}" type="presParOf" srcId="{E6F6A27A-C6FE-41D5-98E8-62BF198DEC04}" destId="{CD543F94-1C25-4358-A9CD-DDBB864811BE}" srcOrd="0" destOrd="0" presId="urn:microsoft.com/office/officeart/2005/8/layout/lProcess1"/>
    <dgm:cxn modelId="{C54D9638-BA1C-47AA-8F26-229F6BE849AC}" type="presParOf" srcId="{4F9A2104-984A-45BB-9382-84DB78544C17}" destId="{D6841C50-6925-4A36-86FA-DB88E29EDA52}" srcOrd="1" destOrd="0" presId="urn:microsoft.com/office/officeart/2005/8/layout/lProcess1"/>
    <dgm:cxn modelId="{72C97871-4AA3-4195-BD6F-778208FA7627}" type="presParOf" srcId="{4F9A2104-984A-45BB-9382-84DB78544C17}" destId="{331ADBBC-A738-4E87-BE5B-5F7942846B80}" srcOrd="2" destOrd="0" presId="urn:microsoft.com/office/officeart/2005/8/layout/lProcess1"/>
    <dgm:cxn modelId="{6AADB5D6-F337-4273-8B29-3DB470FC3F36}" type="presParOf" srcId="{331ADBBC-A738-4E87-BE5B-5F7942846B80}" destId="{927F22CF-5E6F-4D6E-B41A-1FB925B57190}" srcOrd="0" destOrd="0" presId="urn:microsoft.com/office/officeart/2005/8/layout/lProcess1"/>
    <dgm:cxn modelId="{425773FD-F268-4504-9068-C754A20AC34B}" type="presParOf" srcId="{4F9A2104-984A-45BB-9382-84DB78544C17}" destId="{07AEF42C-B751-4990-9656-CFAFE388532B}" srcOrd="3" destOrd="0" presId="urn:microsoft.com/office/officeart/2005/8/layout/lProcess1"/>
    <dgm:cxn modelId="{76976EFC-9DFF-4E30-B2D2-38EDCCAB1516}" type="presParOf" srcId="{4F9A2104-984A-45BB-9382-84DB78544C17}" destId="{BA1A7B9C-1A73-40AB-9556-E187D862ED90}" srcOrd="4" destOrd="0" presId="urn:microsoft.com/office/officeart/2005/8/layout/lProcess1"/>
    <dgm:cxn modelId="{95EFC75F-C907-44E9-9CF1-57F344729972}" type="presParOf" srcId="{BA1A7B9C-1A73-40AB-9556-E187D862ED90}" destId="{7E13080F-CE05-40B9-A266-42005F70DBB7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50E7CF-4CFD-42FB-8FF7-F538745121F1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</dgm:pt>
    <dgm:pt modelId="{276AEA2D-DC1D-4155-AF4A-F00E9ADB8144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5</a:t>
          </a:r>
          <a:endParaRPr lang="ru-RU" dirty="0"/>
        </a:p>
      </dgm:t>
    </dgm:pt>
    <dgm:pt modelId="{E188AF7D-12E5-40F2-9E0A-5C1FA3EE8018}" type="parTrans" cxnId="{E2B08ABF-0725-4C74-9314-5947040A448C}">
      <dgm:prSet/>
      <dgm:spPr/>
      <dgm:t>
        <a:bodyPr/>
        <a:lstStyle/>
        <a:p>
          <a:endParaRPr lang="ru-RU"/>
        </a:p>
      </dgm:t>
    </dgm:pt>
    <dgm:pt modelId="{C05A7731-4EFF-40C5-8B9F-85D90F694846}" type="sibTrans" cxnId="{E2B08ABF-0725-4C74-9314-5947040A448C}">
      <dgm:prSet/>
      <dgm:spPr/>
      <dgm:t>
        <a:bodyPr/>
        <a:lstStyle/>
        <a:p>
          <a:endParaRPr lang="ru-RU"/>
        </a:p>
      </dgm:t>
    </dgm:pt>
    <dgm:pt modelId="{895AA696-047A-4F82-9D5D-0B46E4EE0A54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1</a:t>
          </a:r>
          <a:endParaRPr lang="ru-RU" dirty="0"/>
        </a:p>
      </dgm:t>
    </dgm:pt>
    <dgm:pt modelId="{8AC8D61D-96F6-4EF6-9169-1AA1564F22B8}" type="parTrans" cxnId="{12AA6F5B-94AC-49A7-900D-FC511FE7AC80}">
      <dgm:prSet/>
      <dgm:spPr/>
      <dgm:t>
        <a:bodyPr/>
        <a:lstStyle/>
        <a:p>
          <a:endParaRPr lang="ru-RU"/>
        </a:p>
      </dgm:t>
    </dgm:pt>
    <dgm:pt modelId="{A90751F7-B2F8-4BE0-A3FA-EA2BCDE36FDC}" type="sibTrans" cxnId="{12AA6F5B-94AC-49A7-900D-FC511FE7AC80}">
      <dgm:prSet/>
      <dgm:spPr/>
      <dgm:t>
        <a:bodyPr/>
        <a:lstStyle/>
        <a:p>
          <a:endParaRPr lang="ru-RU"/>
        </a:p>
      </dgm:t>
    </dgm:pt>
    <dgm:pt modelId="{02C8E603-2E74-481F-AE97-53C7A8B8831B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0</a:t>
          </a:r>
          <a:endParaRPr lang="ru-RU" dirty="0"/>
        </a:p>
      </dgm:t>
    </dgm:pt>
    <dgm:pt modelId="{94831870-C474-41EB-8B4F-7FCFE9A5D1C5}" type="parTrans" cxnId="{0F1C1A10-1E76-45C6-B873-6C826C8F2A3E}">
      <dgm:prSet/>
      <dgm:spPr/>
      <dgm:t>
        <a:bodyPr/>
        <a:lstStyle/>
        <a:p>
          <a:endParaRPr lang="ru-RU"/>
        </a:p>
      </dgm:t>
    </dgm:pt>
    <dgm:pt modelId="{674795D2-9B19-4F08-8965-1C52B9266A6B}" type="sibTrans" cxnId="{0F1C1A10-1E76-45C6-B873-6C826C8F2A3E}">
      <dgm:prSet/>
      <dgm:spPr/>
      <dgm:t>
        <a:bodyPr/>
        <a:lstStyle/>
        <a:p>
          <a:endParaRPr lang="ru-RU"/>
        </a:p>
      </dgm:t>
    </dgm:pt>
    <dgm:pt modelId="{6359F036-ED59-4FE4-9041-80108A07ABEC}" type="pres">
      <dgm:prSet presAssocID="{8A50E7CF-4CFD-42FB-8FF7-F538745121F1}" presName="Name0" presStyleCnt="0">
        <dgm:presLayoutVars>
          <dgm:dir/>
          <dgm:animLvl val="lvl"/>
          <dgm:resizeHandles val="exact"/>
        </dgm:presLayoutVars>
      </dgm:prSet>
      <dgm:spPr/>
    </dgm:pt>
    <dgm:pt modelId="{8BAA2F69-371A-4299-8116-468486142EA4}" type="pres">
      <dgm:prSet presAssocID="{276AEA2D-DC1D-4155-AF4A-F00E9ADB8144}" presName="vertFlow" presStyleCnt="0"/>
      <dgm:spPr/>
    </dgm:pt>
    <dgm:pt modelId="{4FDBDB7F-D842-48B9-ACE7-D0D1BA25D711}" type="pres">
      <dgm:prSet presAssocID="{276AEA2D-DC1D-4155-AF4A-F00E9ADB8144}" presName="header" presStyleLbl="node1" presStyleIdx="0" presStyleCnt="3"/>
      <dgm:spPr/>
      <dgm:t>
        <a:bodyPr/>
        <a:lstStyle/>
        <a:p>
          <a:endParaRPr lang="ru-RU"/>
        </a:p>
      </dgm:t>
    </dgm:pt>
    <dgm:pt modelId="{DD67B849-5A31-4C3A-BDCD-AA47875B4C0F}" type="pres">
      <dgm:prSet presAssocID="{276AEA2D-DC1D-4155-AF4A-F00E9ADB8144}" presName="hSp" presStyleCnt="0"/>
      <dgm:spPr/>
    </dgm:pt>
    <dgm:pt modelId="{02CB07A0-BB01-456A-B2D8-A5A708BDEF8C}" type="pres">
      <dgm:prSet presAssocID="{895AA696-047A-4F82-9D5D-0B46E4EE0A54}" presName="vertFlow" presStyleCnt="0"/>
      <dgm:spPr/>
    </dgm:pt>
    <dgm:pt modelId="{5B39F4E0-9A37-41EA-A26F-AC306AFD9394}" type="pres">
      <dgm:prSet presAssocID="{895AA696-047A-4F82-9D5D-0B46E4EE0A54}" presName="header" presStyleLbl="node1" presStyleIdx="1" presStyleCnt="3"/>
      <dgm:spPr/>
      <dgm:t>
        <a:bodyPr/>
        <a:lstStyle/>
        <a:p>
          <a:endParaRPr lang="ru-RU"/>
        </a:p>
      </dgm:t>
    </dgm:pt>
    <dgm:pt modelId="{5542D3F5-5138-4BA4-B81C-77CF8235CC87}" type="pres">
      <dgm:prSet presAssocID="{895AA696-047A-4F82-9D5D-0B46E4EE0A54}" presName="hSp" presStyleCnt="0"/>
      <dgm:spPr/>
    </dgm:pt>
    <dgm:pt modelId="{DFEBA494-3A3C-41E1-B84A-8A522C3CB3FA}" type="pres">
      <dgm:prSet presAssocID="{02C8E603-2E74-481F-AE97-53C7A8B8831B}" presName="vertFlow" presStyleCnt="0"/>
      <dgm:spPr/>
    </dgm:pt>
    <dgm:pt modelId="{9E4284E2-2CD4-489A-9090-75FF037223F0}" type="pres">
      <dgm:prSet presAssocID="{02C8E603-2E74-481F-AE97-53C7A8B8831B}" presName="header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E440763C-53A9-4D70-AD26-9FE769E97965}" type="presOf" srcId="{276AEA2D-DC1D-4155-AF4A-F00E9ADB8144}" destId="{4FDBDB7F-D842-48B9-ACE7-D0D1BA25D711}" srcOrd="0" destOrd="0" presId="urn:microsoft.com/office/officeart/2005/8/layout/lProcess1"/>
    <dgm:cxn modelId="{69AACEFF-9F60-497A-9D36-5CC98952D838}" type="presOf" srcId="{895AA696-047A-4F82-9D5D-0B46E4EE0A54}" destId="{5B39F4E0-9A37-41EA-A26F-AC306AFD9394}" srcOrd="0" destOrd="0" presId="urn:microsoft.com/office/officeart/2005/8/layout/lProcess1"/>
    <dgm:cxn modelId="{E2B08ABF-0725-4C74-9314-5947040A448C}" srcId="{8A50E7CF-4CFD-42FB-8FF7-F538745121F1}" destId="{276AEA2D-DC1D-4155-AF4A-F00E9ADB8144}" srcOrd="0" destOrd="0" parTransId="{E188AF7D-12E5-40F2-9E0A-5C1FA3EE8018}" sibTransId="{C05A7731-4EFF-40C5-8B9F-85D90F694846}"/>
    <dgm:cxn modelId="{0D3A1E6C-C50C-46A0-B842-67CE0B8B9ADF}" type="presOf" srcId="{02C8E603-2E74-481F-AE97-53C7A8B8831B}" destId="{9E4284E2-2CD4-489A-9090-75FF037223F0}" srcOrd="0" destOrd="0" presId="urn:microsoft.com/office/officeart/2005/8/layout/lProcess1"/>
    <dgm:cxn modelId="{0F1C1A10-1E76-45C6-B873-6C826C8F2A3E}" srcId="{8A50E7CF-4CFD-42FB-8FF7-F538745121F1}" destId="{02C8E603-2E74-481F-AE97-53C7A8B8831B}" srcOrd="2" destOrd="0" parTransId="{94831870-C474-41EB-8B4F-7FCFE9A5D1C5}" sibTransId="{674795D2-9B19-4F08-8965-1C52B9266A6B}"/>
    <dgm:cxn modelId="{685243CB-0C69-4E4F-B8A1-A0CF4000271D}" type="presOf" srcId="{8A50E7CF-4CFD-42FB-8FF7-F538745121F1}" destId="{6359F036-ED59-4FE4-9041-80108A07ABEC}" srcOrd="0" destOrd="0" presId="urn:microsoft.com/office/officeart/2005/8/layout/lProcess1"/>
    <dgm:cxn modelId="{12AA6F5B-94AC-49A7-900D-FC511FE7AC80}" srcId="{8A50E7CF-4CFD-42FB-8FF7-F538745121F1}" destId="{895AA696-047A-4F82-9D5D-0B46E4EE0A54}" srcOrd="1" destOrd="0" parTransId="{8AC8D61D-96F6-4EF6-9169-1AA1564F22B8}" sibTransId="{A90751F7-B2F8-4BE0-A3FA-EA2BCDE36FDC}"/>
    <dgm:cxn modelId="{7E1DCF37-BFA0-44AE-9FC9-ABF71F7A636D}" type="presParOf" srcId="{6359F036-ED59-4FE4-9041-80108A07ABEC}" destId="{8BAA2F69-371A-4299-8116-468486142EA4}" srcOrd="0" destOrd="0" presId="urn:microsoft.com/office/officeart/2005/8/layout/lProcess1"/>
    <dgm:cxn modelId="{1F85AA3B-E7AB-41EC-B7EB-4E9289A44150}" type="presParOf" srcId="{8BAA2F69-371A-4299-8116-468486142EA4}" destId="{4FDBDB7F-D842-48B9-ACE7-D0D1BA25D711}" srcOrd="0" destOrd="0" presId="urn:microsoft.com/office/officeart/2005/8/layout/lProcess1"/>
    <dgm:cxn modelId="{3B167CD0-EF96-4E84-AF8D-E58694269869}" type="presParOf" srcId="{6359F036-ED59-4FE4-9041-80108A07ABEC}" destId="{DD67B849-5A31-4C3A-BDCD-AA47875B4C0F}" srcOrd="1" destOrd="0" presId="urn:microsoft.com/office/officeart/2005/8/layout/lProcess1"/>
    <dgm:cxn modelId="{A50C9BCD-9BCE-46D9-AD99-826148B43F16}" type="presParOf" srcId="{6359F036-ED59-4FE4-9041-80108A07ABEC}" destId="{02CB07A0-BB01-456A-B2D8-A5A708BDEF8C}" srcOrd="2" destOrd="0" presId="urn:microsoft.com/office/officeart/2005/8/layout/lProcess1"/>
    <dgm:cxn modelId="{EDF2DB87-DC5A-41F2-8540-C83B9565F27D}" type="presParOf" srcId="{02CB07A0-BB01-456A-B2D8-A5A708BDEF8C}" destId="{5B39F4E0-9A37-41EA-A26F-AC306AFD9394}" srcOrd="0" destOrd="0" presId="urn:microsoft.com/office/officeart/2005/8/layout/lProcess1"/>
    <dgm:cxn modelId="{B4E446E3-9919-4AF2-A2B4-ABFDF32A85EC}" type="presParOf" srcId="{6359F036-ED59-4FE4-9041-80108A07ABEC}" destId="{5542D3F5-5138-4BA4-B81C-77CF8235CC87}" srcOrd="3" destOrd="0" presId="urn:microsoft.com/office/officeart/2005/8/layout/lProcess1"/>
    <dgm:cxn modelId="{B36B92DE-8CF0-4BA9-B1FF-9B3F326C62B6}" type="presParOf" srcId="{6359F036-ED59-4FE4-9041-80108A07ABEC}" destId="{DFEBA494-3A3C-41E1-B84A-8A522C3CB3FA}" srcOrd="4" destOrd="0" presId="urn:microsoft.com/office/officeart/2005/8/layout/lProcess1"/>
    <dgm:cxn modelId="{10BE83B6-ED51-451C-BF36-FF7940FB709F}" type="presParOf" srcId="{DFEBA494-3A3C-41E1-B84A-8A522C3CB3FA}" destId="{9E4284E2-2CD4-489A-9090-75FF037223F0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B5409-FD31-4C65-8E60-A92CA9B0AE46}">
      <dsp:nvSpPr>
        <dsp:cNvPr id="0" name=""/>
        <dsp:cNvSpPr/>
      </dsp:nvSpPr>
      <dsp:spPr>
        <a:xfrm>
          <a:off x="4836" y="19497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rgbClr val="00B0F0"/>
              </a:solidFill>
              <a:hlinkClick xmlns:r="http://schemas.openxmlformats.org/officeDocument/2006/relationships" r:id="" action="ppaction://hlinksldjump"/>
            </a:rPr>
            <a:t>сумма</a:t>
          </a:r>
          <a:endParaRPr lang="ru-RU" sz="3500" kern="1200" dirty="0">
            <a:solidFill>
              <a:srgbClr val="00B0F0"/>
            </a:solidFill>
          </a:endParaRPr>
        </a:p>
      </dsp:txBody>
      <dsp:txXfrm>
        <a:off x="23186" y="1968072"/>
        <a:ext cx="2469375" cy="589818"/>
      </dsp:txXfrm>
    </dsp:sp>
    <dsp:sp modelId="{E8F82119-BD65-48B1-862A-3241F8753BC1}">
      <dsp:nvSpPr>
        <dsp:cNvPr id="0" name=""/>
        <dsp:cNvSpPr/>
      </dsp:nvSpPr>
      <dsp:spPr>
        <a:xfrm>
          <a:off x="2861762" y="19497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3500" u="sng" kern="1200" dirty="0" smtClean="0">
              <a:solidFill>
                <a:srgbClr val="00B0F0"/>
              </a:solidFill>
            </a:rPr>
            <a:t>аерма</a:t>
          </a:r>
          <a:endParaRPr lang="ru-RU" sz="3500" u="sng" kern="1200" dirty="0">
            <a:solidFill>
              <a:srgbClr val="00B0F0"/>
            </a:solidFill>
          </a:endParaRPr>
        </a:p>
      </dsp:txBody>
      <dsp:txXfrm>
        <a:off x="2880112" y="1968072"/>
        <a:ext cx="2469375" cy="589818"/>
      </dsp:txXfrm>
    </dsp:sp>
    <dsp:sp modelId="{4CF709E0-4C01-432C-9FAC-E90CBD1FCBE6}">
      <dsp:nvSpPr>
        <dsp:cNvPr id="0" name=""/>
        <dsp:cNvSpPr/>
      </dsp:nvSpPr>
      <dsp:spPr>
        <a:xfrm>
          <a:off x="5718688" y="1949722"/>
          <a:ext cx="2506075" cy="626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3500" kern="1200" dirty="0" smtClean="0">
              <a:solidFill>
                <a:srgbClr val="00B0F0"/>
              </a:solidFill>
            </a:rPr>
            <a:t>мәсьәлә</a:t>
          </a:r>
          <a:endParaRPr lang="ru-RU" sz="3500" kern="1200" dirty="0">
            <a:solidFill>
              <a:srgbClr val="00B0F0"/>
            </a:solidFill>
          </a:endParaRPr>
        </a:p>
      </dsp:txBody>
      <dsp:txXfrm>
        <a:off x="5737038" y="1968072"/>
        <a:ext cx="2469375" cy="589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D1EB5-1C2A-46AE-9F59-EEEED164AB2B}">
      <dsp:nvSpPr>
        <dsp:cNvPr id="0" name=""/>
        <dsp:cNvSpPr/>
      </dsp:nvSpPr>
      <dsp:spPr>
        <a:xfrm>
          <a:off x="3348" y="0"/>
          <a:ext cx="6851350" cy="923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 8 – 6   - </a:t>
          </a:r>
          <a:r>
            <a:rPr lang="ru-RU" sz="4000" b="1" kern="1200" dirty="0" err="1" smtClean="0"/>
            <a:t>ул</a:t>
          </a:r>
          <a:endParaRPr lang="ru-RU" sz="4000" b="1" kern="1200" dirty="0"/>
        </a:p>
      </dsp:txBody>
      <dsp:txXfrm>
        <a:off x="30391" y="27043"/>
        <a:ext cx="6797264" cy="8692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F9888-6328-4CA2-8A9D-1BB93EAEB634}">
      <dsp:nvSpPr>
        <dsp:cNvPr id="0" name=""/>
        <dsp:cNvSpPr/>
      </dsp:nvSpPr>
      <dsp:spPr>
        <a:xfrm>
          <a:off x="3345" y="1225808"/>
          <a:ext cx="2480865" cy="620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000" kern="1200" dirty="0" smtClean="0"/>
            <a:t>Аннан соң килгән сан</a:t>
          </a:r>
          <a:endParaRPr lang="ru-RU" sz="2000" kern="1200" dirty="0"/>
        </a:p>
      </dsp:txBody>
      <dsp:txXfrm>
        <a:off x="21511" y="1243974"/>
        <a:ext cx="2444533" cy="583884"/>
      </dsp:txXfrm>
    </dsp:sp>
    <dsp:sp modelId="{2C06C238-2493-4014-9828-1321046D0D85}">
      <dsp:nvSpPr>
        <dsp:cNvPr id="0" name=""/>
        <dsp:cNvSpPr/>
      </dsp:nvSpPr>
      <dsp:spPr>
        <a:xfrm>
          <a:off x="2831533" y="1225808"/>
          <a:ext cx="2480865" cy="620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000" kern="1200" dirty="0" smtClean="0"/>
            <a:t>Аңа кадәр килгән сан</a:t>
          </a:r>
          <a:endParaRPr lang="ru-RU" sz="2000" kern="1200" dirty="0"/>
        </a:p>
      </dsp:txBody>
      <dsp:txXfrm>
        <a:off x="2849699" y="1243974"/>
        <a:ext cx="2444533" cy="583884"/>
      </dsp:txXfrm>
    </dsp:sp>
    <dsp:sp modelId="{B644D2CE-BBF4-4716-9DAF-1D9CFDDD8C31}">
      <dsp:nvSpPr>
        <dsp:cNvPr id="0" name=""/>
        <dsp:cNvSpPr/>
      </dsp:nvSpPr>
      <dsp:spPr>
        <a:xfrm>
          <a:off x="5659720" y="1225808"/>
          <a:ext cx="2480865" cy="620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t-RU" sz="2000" kern="1200" dirty="0" smtClean="0"/>
            <a:t>Шул ук сан кала</a:t>
          </a:r>
          <a:endParaRPr lang="ru-RU" sz="2000" kern="1200" dirty="0"/>
        </a:p>
      </dsp:txBody>
      <dsp:txXfrm>
        <a:off x="5677886" y="1243974"/>
        <a:ext cx="2444533" cy="583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43F94-1C25-4358-A9CD-DDBB864811BE}">
      <dsp:nvSpPr>
        <dsp:cNvPr id="0" name=""/>
        <dsp:cNvSpPr/>
      </dsp:nvSpPr>
      <dsp:spPr>
        <a:xfrm>
          <a:off x="5860" y="926635"/>
          <a:ext cx="2588232" cy="647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Арта </a:t>
          </a:r>
          <a:endParaRPr lang="ru-RU" sz="3600" kern="1200" dirty="0"/>
        </a:p>
      </dsp:txBody>
      <dsp:txXfrm>
        <a:off x="24812" y="945587"/>
        <a:ext cx="2550328" cy="609154"/>
      </dsp:txXfrm>
    </dsp:sp>
    <dsp:sp modelId="{927F22CF-5E6F-4D6E-B41A-1FB925B57190}">
      <dsp:nvSpPr>
        <dsp:cNvPr id="0" name=""/>
        <dsp:cNvSpPr/>
      </dsp:nvSpPr>
      <dsp:spPr>
        <a:xfrm>
          <a:off x="2956444" y="926635"/>
          <a:ext cx="2588232" cy="647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Кими </a:t>
          </a:r>
          <a:endParaRPr lang="ru-RU" sz="3600" kern="1200" dirty="0"/>
        </a:p>
      </dsp:txBody>
      <dsp:txXfrm>
        <a:off x="2975396" y="945587"/>
        <a:ext cx="2550328" cy="609154"/>
      </dsp:txXfrm>
    </dsp:sp>
    <dsp:sp modelId="{7E13080F-CE05-40B9-A266-42005F70DBB7}">
      <dsp:nvSpPr>
        <dsp:cNvPr id="0" name=""/>
        <dsp:cNvSpPr/>
      </dsp:nvSpPr>
      <dsp:spPr>
        <a:xfrm>
          <a:off x="5907029" y="926635"/>
          <a:ext cx="2588232" cy="647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0B0F0"/>
              </a:solidFill>
              <a:hlinkClick xmlns:r="http://schemas.openxmlformats.org/officeDocument/2006/relationships" r:id="" action="ppaction://hlinksldjump"/>
            </a:rPr>
            <a:t> </a:t>
          </a:r>
          <a:r>
            <a:rPr lang="ru-RU" sz="3600" kern="1200" dirty="0" err="1" smtClean="0">
              <a:solidFill>
                <a:srgbClr val="00B0F0"/>
              </a:solidFill>
            </a:rPr>
            <a:t>Үзгәрми</a:t>
          </a:r>
          <a:endParaRPr lang="ru-RU" sz="3600" kern="1200" dirty="0">
            <a:solidFill>
              <a:srgbClr val="00B0F0"/>
            </a:solidFill>
          </a:endParaRPr>
        </a:p>
      </dsp:txBody>
      <dsp:txXfrm>
        <a:off x="5925981" y="945587"/>
        <a:ext cx="2550328" cy="609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BDB7F-D842-48B9-ACE7-D0D1BA25D711}">
      <dsp:nvSpPr>
        <dsp:cNvPr id="0" name=""/>
        <dsp:cNvSpPr/>
      </dsp:nvSpPr>
      <dsp:spPr>
        <a:xfrm>
          <a:off x="72" y="1041519"/>
          <a:ext cx="2526421" cy="631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hlinkClick xmlns:r="http://schemas.openxmlformats.org/officeDocument/2006/relationships" r:id="" action="ppaction://hlinksldjump"/>
            </a:rPr>
            <a:t>5</a:t>
          </a:r>
          <a:endParaRPr lang="ru-RU" sz="3600" kern="1200" dirty="0"/>
        </a:p>
      </dsp:txBody>
      <dsp:txXfrm>
        <a:off x="18571" y="1060018"/>
        <a:ext cx="2489423" cy="594607"/>
      </dsp:txXfrm>
    </dsp:sp>
    <dsp:sp modelId="{5B39F4E0-9A37-41EA-A26F-AC306AFD9394}">
      <dsp:nvSpPr>
        <dsp:cNvPr id="0" name=""/>
        <dsp:cNvSpPr/>
      </dsp:nvSpPr>
      <dsp:spPr>
        <a:xfrm>
          <a:off x="2880193" y="1041519"/>
          <a:ext cx="2526421" cy="631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hlinkClick xmlns:r="http://schemas.openxmlformats.org/officeDocument/2006/relationships" r:id="" action="ppaction://hlinksldjump"/>
            </a:rPr>
            <a:t>1</a:t>
          </a:r>
          <a:endParaRPr lang="ru-RU" sz="3600" kern="1200" dirty="0"/>
        </a:p>
      </dsp:txBody>
      <dsp:txXfrm>
        <a:off x="2898692" y="1060018"/>
        <a:ext cx="2489423" cy="594607"/>
      </dsp:txXfrm>
    </dsp:sp>
    <dsp:sp modelId="{9E4284E2-2CD4-489A-9090-75FF037223F0}">
      <dsp:nvSpPr>
        <dsp:cNvPr id="0" name=""/>
        <dsp:cNvSpPr/>
      </dsp:nvSpPr>
      <dsp:spPr>
        <a:xfrm>
          <a:off x="5760313" y="1041519"/>
          <a:ext cx="2526421" cy="631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hlinkClick xmlns:r="http://schemas.openxmlformats.org/officeDocument/2006/relationships" r:id="" action="ppaction://hlinksldjump"/>
            </a:rPr>
            <a:t>0</a:t>
          </a:r>
          <a:endParaRPr lang="ru-RU" sz="3600" kern="1200" dirty="0"/>
        </a:p>
      </dsp:txBody>
      <dsp:txXfrm>
        <a:off x="5778812" y="1060018"/>
        <a:ext cx="2489423" cy="594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BBA88-81B2-4DA9-9BF4-948AAB3BEBC3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CEC48-DF9F-42E3-B91C-C2965F36B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6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739D-2494-431B-BE6F-00DCB1512F10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7BBB-927C-44D4-A7BD-2A10B4B22A18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A1B0-C8BC-4443-AB55-4F0E017C8B4F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ТЕМАТИК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9C9A-C9FB-4E8E-A88F-6B2FED32A8A6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Рисунок SmartArt 8"/>
          <p:cNvSpPr>
            <a:spLocks noGrp="1"/>
          </p:cNvSpPr>
          <p:nvPr>
            <p:ph type="dgm" sz="quarter" idx="13"/>
          </p:nvPr>
        </p:nvSpPr>
        <p:spPr>
          <a:xfrm>
            <a:off x="785786" y="214290"/>
            <a:ext cx="7786742" cy="1557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571500" y="4286250"/>
            <a:ext cx="2143112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/>
          </p:nvPr>
        </p:nvSpPr>
        <p:spPr>
          <a:xfrm>
            <a:off x="3428992" y="2143116"/>
            <a:ext cx="5286412" cy="37862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49E5-710C-4DDC-B494-9718BA8ECBA9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66EB-CF18-4645-9BC3-134364020AA8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3E25-AF6A-49E8-AB29-BD0456B7C4E5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D160-F43A-413E-8AFF-03B881639DCC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1726-733A-410D-99B5-5482791D4B6D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01D-D46F-4C02-87EB-92CB33CFDD0E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3271-408C-4778-A728-E50418CAD0DE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72ED-0972-4EA9-822C-85EF30802655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D08F-4BB7-4A63-BB80-F3812F1BDF99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58CB6-0429-4662-A99B-250A6324B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19" name="Picture 22" descr="MCj0437156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9" descr="MCj0440418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328627">
              <a:off x="3606" y="2614"/>
              <a:ext cx="1250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19" name="Homepage"/>
            <p:cNvSpPr>
              <a:spLocks noEditPoints="1" noChangeArrowheads="1"/>
            </p:cNvSpPr>
            <p:nvPr/>
          </p:nvSpPr>
          <p:spPr bwMode="auto">
            <a:xfrm rot="3454405">
              <a:off x="1362" y="2725"/>
              <a:ext cx="948" cy="1087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10800 h 21600"/>
                <a:gd name="T14" fmla="*/ 999 w 21600"/>
                <a:gd name="T15" fmla="*/ 12174 h 21600"/>
                <a:gd name="T16" fmla="*/ 20813 w 21600"/>
                <a:gd name="T17" fmla="*/ 1714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1600" h="21600" extrusionOk="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251" y="7101"/>
                  </a:moveTo>
                  <a:lnTo>
                    <a:pt x="5251" y="11160"/>
                  </a:lnTo>
                  <a:lnTo>
                    <a:pt x="16306" y="11160"/>
                  </a:lnTo>
                  <a:lnTo>
                    <a:pt x="16306" y="7052"/>
                  </a:lnTo>
                  <a:lnTo>
                    <a:pt x="16901" y="6561"/>
                  </a:lnTo>
                  <a:lnTo>
                    <a:pt x="15264" y="5236"/>
                  </a:lnTo>
                  <a:lnTo>
                    <a:pt x="15264" y="1636"/>
                  </a:lnTo>
                  <a:lnTo>
                    <a:pt x="13478" y="1636"/>
                  </a:lnTo>
                  <a:lnTo>
                    <a:pt x="13478" y="3698"/>
                  </a:lnTo>
                  <a:lnTo>
                    <a:pt x="11182" y="1669"/>
                  </a:lnTo>
                  <a:lnTo>
                    <a:pt x="4847" y="6561"/>
                  </a:lnTo>
                  <a:lnTo>
                    <a:pt x="5251" y="7101"/>
                  </a:lnTo>
                  <a:close/>
                </a:path>
                <a:path w="21600" h="21600" extrusionOk="0">
                  <a:moveTo>
                    <a:pt x="9396" y="11160"/>
                  </a:moveTo>
                  <a:lnTo>
                    <a:pt x="9396" y="7772"/>
                  </a:lnTo>
                  <a:lnTo>
                    <a:pt x="11820" y="7772"/>
                  </a:lnTo>
                  <a:lnTo>
                    <a:pt x="11820" y="11160"/>
                  </a:lnTo>
                  <a:lnTo>
                    <a:pt x="9396" y="1116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pic>
          <p:nvPicPr>
            <p:cNvPr id="9222" name="Picture 17" descr="MCj0441288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68" y="3022"/>
              <a:ext cx="1043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18" descr="MCj04404200000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295222">
              <a:off x="295" y="2704"/>
              <a:ext cx="1174" cy="1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49" y="119"/>
              <a:ext cx="5171" cy="2041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69903"/>
                </a:avLst>
              </a:prstTxWarp>
            </a:bodyPr>
            <a:lstStyle/>
            <a:p>
              <a:pPr algn="ctr"/>
              <a:r>
                <a:rPr lang="ru-RU" sz="3600" kern="10" dirty="0" err="1" smtClean="0">
                  <a:ln w="28575">
                    <a:solidFill>
                      <a:srgbClr val="6633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EE7F2"/>
                      </a:gs>
                      <a:gs pos="17999">
                        <a:srgbClr val="FBD49C"/>
                      </a:gs>
                      <a:gs pos="39000">
                        <a:srgbClr val="FBA97D"/>
                      </a:gs>
                      <a:gs pos="64000">
                        <a:srgbClr val="FAC77D"/>
                      </a:gs>
                      <a:gs pos="82001">
                        <a:srgbClr val="FEE7F2"/>
                      </a:gs>
                      <a:gs pos="100000">
                        <a:srgbClr val="FBEAC7"/>
                      </a:gs>
                    </a:gsLst>
                    <a:lin ang="2700000" scaled="1"/>
                  </a:gradFill>
                  <a:latin typeface="Times New Roman"/>
                  <a:cs typeface="Times New Roman"/>
                </a:rPr>
                <a:t>Һәр</a:t>
              </a:r>
              <a:r>
                <a:rPr lang="ru-RU" sz="3600" kern="10" dirty="0" smtClean="0">
                  <a:ln w="28575">
                    <a:solidFill>
                      <a:srgbClr val="6633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EE7F2"/>
                      </a:gs>
                      <a:gs pos="17999">
                        <a:srgbClr val="FBD49C"/>
                      </a:gs>
                      <a:gs pos="39000">
                        <a:srgbClr val="FBA97D"/>
                      </a:gs>
                      <a:gs pos="64000">
                        <a:srgbClr val="FAC77D"/>
                      </a:gs>
                      <a:gs pos="82001">
                        <a:srgbClr val="FEE7F2"/>
                      </a:gs>
                      <a:gs pos="100000">
                        <a:srgbClr val="FBEAC7"/>
                      </a:gs>
                    </a:gsLst>
                    <a:lin ang="2700000" scaled="1"/>
                  </a:gradFill>
                  <a:latin typeface="Times New Roman"/>
                  <a:cs typeface="Times New Roman"/>
                </a:rPr>
                <a:t> </a:t>
              </a:r>
              <a:r>
                <a:rPr lang="ru-RU" sz="3600" kern="10" dirty="0" err="1" smtClean="0">
                  <a:ln w="28575">
                    <a:solidFill>
                      <a:srgbClr val="6633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EE7F2"/>
                      </a:gs>
                      <a:gs pos="17999">
                        <a:srgbClr val="FBD49C"/>
                      </a:gs>
                      <a:gs pos="39000">
                        <a:srgbClr val="FBA97D"/>
                      </a:gs>
                      <a:gs pos="64000">
                        <a:srgbClr val="FAC77D"/>
                      </a:gs>
                      <a:gs pos="82001">
                        <a:srgbClr val="FEE7F2"/>
                      </a:gs>
                      <a:gs pos="100000">
                        <a:srgbClr val="FBEAC7"/>
                      </a:gs>
                    </a:gsLst>
                    <a:lin ang="2700000" scaled="1"/>
                  </a:gradFill>
                  <a:latin typeface="Times New Roman"/>
                  <a:cs typeface="Times New Roman"/>
                </a:rPr>
                <a:t>эшнең</a:t>
              </a:r>
              <a:r>
                <a:rPr lang="ru-RU" sz="3600" kern="10" dirty="0" smtClean="0">
                  <a:ln w="28575">
                    <a:solidFill>
                      <a:srgbClr val="6633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EE7F2"/>
                      </a:gs>
                      <a:gs pos="17999">
                        <a:srgbClr val="FBD49C"/>
                      </a:gs>
                      <a:gs pos="39000">
                        <a:srgbClr val="FBA97D"/>
                      </a:gs>
                      <a:gs pos="64000">
                        <a:srgbClr val="FAC77D"/>
                      </a:gs>
                      <a:gs pos="82001">
                        <a:srgbClr val="FEE7F2"/>
                      </a:gs>
                      <a:gs pos="100000">
                        <a:srgbClr val="FBEAC7"/>
                      </a:gs>
                    </a:gsLst>
                    <a:lin ang="2700000" scaled="1"/>
                  </a:gradFill>
                  <a:latin typeface="Times New Roman"/>
                  <a:cs typeface="Times New Roman"/>
                </a:rPr>
                <a:t> </a:t>
              </a:r>
              <a:r>
                <a:rPr lang="ru-RU" sz="3600" kern="10" dirty="0" err="1" smtClean="0">
                  <a:ln w="28575">
                    <a:solidFill>
                      <a:srgbClr val="6633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EE7F2"/>
                      </a:gs>
                      <a:gs pos="17999">
                        <a:srgbClr val="FBD49C"/>
                      </a:gs>
                      <a:gs pos="39000">
                        <a:srgbClr val="FBA97D"/>
                      </a:gs>
                      <a:gs pos="64000">
                        <a:srgbClr val="FAC77D"/>
                      </a:gs>
                      <a:gs pos="82001">
                        <a:srgbClr val="FEE7F2"/>
                      </a:gs>
                      <a:gs pos="100000">
                        <a:srgbClr val="FBEAC7"/>
                      </a:gs>
                    </a:gsLst>
                    <a:lin ang="2700000" scaled="1"/>
                  </a:gradFill>
                  <a:latin typeface="Times New Roman"/>
                  <a:cs typeface="Times New Roman"/>
                </a:rPr>
                <a:t>башы</a:t>
              </a:r>
              <a:r>
                <a:rPr lang="ru-RU" sz="3600" kern="10" dirty="0" smtClean="0">
                  <a:ln w="28575">
                    <a:solidFill>
                      <a:srgbClr val="6633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EE7F2"/>
                      </a:gs>
                      <a:gs pos="17999">
                        <a:srgbClr val="FBD49C"/>
                      </a:gs>
                      <a:gs pos="39000">
                        <a:srgbClr val="FBA97D"/>
                      </a:gs>
                      <a:gs pos="64000">
                        <a:srgbClr val="FAC77D"/>
                      </a:gs>
                      <a:gs pos="82001">
                        <a:srgbClr val="FEE7F2"/>
                      </a:gs>
                      <a:gs pos="100000">
                        <a:srgbClr val="FBEAC7"/>
                      </a:gs>
                    </a:gsLst>
                    <a:lin ang="2700000" scaled="1"/>
                  </a:gradFill>
                  <a:latin typeface="Times New Roman"/>
                  <a:cs typeface="Times New Roman"/>
                </a:rPr>
                <a:t> </a:t>
              </a:r>
              <a:r>
                <a:rPr lang="ru-RU" sz="3600" kern="10" dirty="0" err="1" smtClean="0">
                  <a:ln w="28575">
                    <a:solidFill>
                      <a:srgbClr val="6633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EE7F2"/>
                      </a:gs>
                      <a:gs pos="17999">
                        <a:srgbClr val="FBD49C"/>
                      </a:gs>
                      <a:gs pos="39000">
                        <a:srgbClr val="FBA97D"/>
                      </a:gs>
                      <a:gs pos="64000">
                        <a:srgbClr val="FAC77D"/>
                      </a:gs>
                      <a:gs pos="82001">
                        <a:srgbClr val="FEE7F2"/>
                      </a:gs>
                      <a:gs pos="100000">
                        <a:srgbClr val="FBEAC7"/>
                      </a:gs>
                    </a:gsLst>
                    <a:lin ang="2700000" scaled="1"/>
                  </a:gradFill>
                  <a:latin typeface="Times New Roman"/>
                  <a:cs typeface="Times New Roman"/>
                </a:rPr>
                <a:t>авыр</a:t>
              </a:r>
              <a:r>
                <a:rPr lang="ru-RU" sz="3600" kern="10" dirty="0" smtClean="0">
                  <a:ln w="28575">
                    <a:solidFill>
                      <a:srgbClr val="6633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EE7F2"/>
                      </a:gs>
                      <a:gs pos="17999">
                        <a:srgbClr val="FBD49C"/>
                      </a:gs>
                      <a:gs pos="39000">
                        <a:srgbClr val="FBA97D"/>
                      </a:gs>
                      <a:gs pos="64000">
                        <a:srgbClr val="FAC77D"/>
                      </a:gs>
                      <a:gs pos="82001">
                        <a:srgbClr val="FEE7F2"/>
                      </a:gs>
                      <a:gs pos="100000">
                        <a:srgbClr val="FBEAC7"/>
                      </a:gs>
                    </a:gsLst>
                    <a:lin ang="2700000" scaled="1"/>
                  </a:gradFill>
                  <a:latin typeface="Times New Roman"/>
                  <a:cs typeface="Times New Roman"/>
                </a:rPr>
                <a:t>!</a:t>
              </a:r>
              <a:endParaRPr lang="ru-RU" sz="3600" kern="10" dirty="0">
                <a:ln w="2857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E7F2"/>
                    </a:gs>
                    <a:gs pos="17999">
                      <a:srgbClr val="FBD49C"/>
                    </a:gs>
                    <a:gs pos="39000">
                      <a:srgbClr val="FBA97D"/>
                    </a:gs>
                    <a:gs pos="64000">
                      <a:srgbClr val="FAC77D"/>
                    </a:gs>
                    <a:gs pos="82001">
                      <a:srgbClr val="FEE7F2"/>
                    </a:gs>
                    <a:gs pos="100000">
                      <a:srgbClr val="FBEAC7"/>
                    </a:gs>
                  </a:gsLst>
                  <a:lin ang="2700000" scaled="1"/>
                </a:gradFill>
                <a:latin typeface="Times New Roman"/>
                <a:cs typeface="Times New Roman"/>
              </a:endParaRPr>
            </a:p>
          </p:txBody>
        </p:sp>
        <p:pic>
          <p:nvPicPr>
            <p:cNvPr id="9225" name="Picture 25" descr="MCj04343890000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17" y="1253"/>
              <a:ext cx="904" cy="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F425-6BB1-4032-AF58-BA7ADA0162E2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ользователь\Мои документы\Мои результаты сканировани\2013-02 (фев)\сканирование0004.jpg"/>
          <p:cNvPicPr>
            <a:picLocks noChangeAspect="1" noChangeArrowheads="1"/>
          </p:cNvPicPr>
          <p:nvPr/>
        </p:nvPicPr>
        <p:blipFill>
          <a:blip r:embed="rId2"/>
          <a:srcRect l="2103" t="1542" r="3243"/>
          <a:stretch>
            <a:fillRect/>
          </a:stretch>
        </p:blipFill>
        <p:spPr bwMode="auto">
          <a:xfrm>
            <a:off x="1571604" y="785794"/>
            <a:ext cx="5929354" cy="53705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559F-D658-416B-86B8-117ED3E1BE96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1" y="1285860"/>
            <a:ext cx="9144000" cy="5572559"/>
            <a:chOff x="0" y="982"/>
            <a:chExt cx="5874" cy="3731"/>
          </a:xfrm>
        </p:grpSpPr>
        <p:pic>
          <p:nvPicPr>
            <p:cNvPr id="28675" name="Picture 84" descr="MPj0438315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82"/>
              <a:ext cx="5874" cy="3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6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249" y="1129"/>
              <a:ext cx="5353" cy="2709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-831"/>
                </a:avLst>
              </a:prstTxWarp>
            </a:bodyPr>
            <a:lstStyle/>
            <a:p>
              <a:pPr algn="ctr"/>
              <a:r>
                <a:rPr lang="tt-RU" sz="3600" kern="10" dirty="0" smtClean="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D60093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Математикага сукмак-</a:t>
              </a:r>
            </a:p>
            <a:p>
              <a:pPr algn="ctr"/>
              <a:r>
                <a:rPr lang="tt-RU" sz="3600" kern="10" dirty="0" smtClean="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D60093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 тырышып белем алабыз</a:t>
              </a:r>
              <a:endParaRPr lang="ru-RU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5F96-5DF5-427B-BCF7-8D11E101B498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14291"/>
            <a:ext cx="45720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t-RU" sz="3200" b="1" dirty="0" smtClean="0">
                <a:ln w="11430"/>
                <a:solidFill>
                  <a:srgbClr val="0070C0"/>
                </a:solidFill>
                <a:latin typeface="Arial Black" pitchFamily="34" charset="0"/>
              </a:rPr>
              <a:t>Яхшы эшегез өчен рәхмәт!</a:t>
            </a:r>
            <a:endParaRPr lang="ru-RU" sz="3200" b="1" dirty="0" smtClean="0">
              <a:ln w="11430"/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01D-D46F-4C02-87EB-92CB33CFDD0E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000108"/>
            <a:ext cx="5568031" cy="1938992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Молодцы </a:t>
            </a:r>
            <a:r>
              <a:rPr lang="ru-RU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җавап</a:t>
            </a: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дөрес</a:t>
            </a:r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5" descr="http://im0-tub-ru.yandex.net/i?id=405188251-4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00063"/>
            <a:ext cx="154779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4" descr="м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357562"/>
            <a:ext cx="2000264" cy="3098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трелка влево 6">
            <a:hlinkClick r:id="" action="ppaction://hlinkshowjump?jump=lastslideviewed"/>
          </p:cNvPr>
          <p:cNvSpPr/>
          <p:nvPr/>
        </p:nvSpPr>
        <p:spPr>
          <a:xfrm>
            <a:off x="7572396" y="5857892"/>
            <a:ext cx="978408" cy="48463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>
            <a:off x="3857620" y="3429000"/>
            <a:ext cx="1771656" cy="100013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Ура!!!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01D-D46F-4C02-87EB-92CB33CFDD0E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" name="Содержимое 4" descr="м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286124"/>
            <a:ext cx="2214578" cy="3430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13" descr="http://im4-tub-ru.yandex.net/i?id=833047397-45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428625"/>
            <a:ext cx="1428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61555" y="857232"/>
            <a:ext cx="4420890" cy="923330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Хата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 rot="1685393">
            <a:off x="1045039" y="1753901"/>
            <a:ext cx="958102" cy="1947756"/>
          </a:xfrm>
          <a:prstGeom prst="downArrow">
            <a:avLst>
              <a:gd name="adj1" fmla="val 50000"/>
              <a:gd name="adj2" fmla="val 4850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>
                <a:solidFill>
                  <a:srgbClr val="C00000"/>
                </a:solidFill>
              </a:rPr>
              <a:t>әйе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20684560">
            <a:off x="6714089" y="1838131"/>
            <a:ext cx="1177917" cy="1778586"/>
          </a:xfrm>
          <a:prstGeom prst="downArrow">
            <a:avLst>
              <a:gd name="adj1" fmla="val 50000"/>
              <a:gd name="adj2" fmla="val 4850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dirty="0" smtClean="0">
                <a:solidFill>
                  <a:srgbClr val="C00000"/>
                </a:solidFill>
              </a:rPr>
              <a:t>юк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250397" y="1943079"/>
            <a:ext cx="3214710" cy="1112714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Биремне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кабатларгамы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0" y="0"/>
            <a:ext cx="9324975" cy="6858000"/>
            <a:chOff x="0" y="0"/>
            <a:chExt cx="5874" cy="4320"/>
          </a:xfrm>
        </p:grpSpPr>
        <p:pic>
          <p:nvPicPr>
            <p:cNvPr id="28675" name="Picture 84" descr="MPj0438315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87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6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249" y="482"/>
              <a:ext cx="5353" cy="3356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 dirty="0" smtClean="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D60093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ru-RU" sz="3600" kern="10" dirty="0" err="1" smtClean="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D60093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Математикага</a:t>
              </a:r>
              <a:r>
                <a:rPr lang="ru-RU" sz="3600" kern="10" dirty="0" smtClean="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D60093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ru-RU" sz="3600" kern="10" dirty="0" err="1" smtClean="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D60093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сукмак</a:t>
              </a:r>
              <a:r>
                <a:rPr lang="ru-RU" sz="3600" kern="10" dirty="0" smtClean="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D60093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endParaRPr lang="ru-RU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  <a:p>
              <a:pPr algn="ctr"/>
              <a:r>
                <a:rPr lang="ru-RU" sz="3600" kern="10" dirty="0" err="1" smtClean="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D60093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Тырышып-тырышып</a:t>
              </a:r>
              <a:r>
                <a:rPr lang="ru-RU" sz="3600" kern="10" dirty="0" smtClean="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D60093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ru-RU" sz="3600" kern="10" dirty="0" err="1" smtClean="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D60093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атларбыз</a:t>
              </a:r>
              <a:r>
                <a:rPr lang="ru-RU" sz="3600" kern="10" dirty="0" smtClean="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D60093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!</a:t>
              </a:r>
              <a:endParaRPr lang="ru-RU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3D6D-CC1D-4ECA-97BC-8761C296E1F7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01D-D46F-4C02-87EB-92CB33CFDD0E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78198" y="428604"/>
            <a:ext cx="4587603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Телдән исәпләү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9" y="1785927"/>
            <a:ext cx="7858180" cy="646331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Аерма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тамгалана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000504"/>
            <a:ext cx="1500198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2" action="ppaction://hlinksldjump"/>
              </a:rPr>
              <a:t>=</a:t>
            </a:r>
            <a:endParaRPr lang="ru-RU" sz="6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000504"/>
            <a:ext cx="1500198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hlinkClick r:id="rId2" action="ppaction://hlinksldjump"/>
              </a:rPr>
              <a:t>+</a:t>
            </a:r>
            <a:endParaRPr lang="ru-RU" sz="6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3929066"/>
            <a:ext cx="1500198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hlinkClick r:id="rId3" action="ppaction://hlinksldjump"/>
              </a:rPr>
              <a:t>-</a:t>
            </a:r>
            <a:endParaRPr lang="ru-RU" sz="6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2733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61555" y="357166"/>
            <a:ext cx="429463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Телдән исәпләү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173-C661-4E86-A2EE-85E90BB92AC7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5781022"/>
              </p:ext>
            </p:extLst>
          </p:nvPr>
        </p:nvGraphicFramePr>
        <p:xfrm>
          <a:off x="714348" y="1785926"/>
          <a:ext cx="6858048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A1B0-C8BC-4443-AB55-4F0E017C8B4F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32656"/>
            <a:ext cx="4420890" cy="769441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Телдән исәпләү</a:t>
            </a:r>
            <a:endParaRPr lang="ru-RU" sz="4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6"/>
            <a:ext cx="8501122" cy="707886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Санга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не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кушсаң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килеп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чыга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14092994"/>
              </p:ext>
            </p:extLst>
          </p:nvPr>
        </p:nvGraphicFramePr>
        <p:xfrm>
          <a:off x="357158" y="3429000"/>
          <a:ext cx="8143932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1726-733A-410D-99B5-5482791D4B6D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8198" y="428604"/>
            <a:ext cx="4587603" cy="769441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Телдән</a:t>
            </a:r>
            <a: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4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исәпләү</a:t>
            </a:r>
            <a:r>
              <a:rPr lang="ru-RU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ru-RU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5" y="1643050"/>
            <a:ext cx="8001057" cy="1200329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Кушылучыларның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урынын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алыштырудан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сумма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76139232"/>
              </p:ext>
            </p:extLst>
          </p:nvPr>
        </p:nvGraphicFramePr>
        <p:xfrm>
          <a:off x="214282" y="3429000"/>
          <a:ext cx="850112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1726-733A-410D-99B5-5482791D4B6D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8198" y="500042"/>
            <a:ext cx="4587603" cy="769441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Телдән</a:t>
            </a:r>
            <a: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4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исәпләү</a:t>
            </a:r>
            <a:r>
              <a:rPr lang="ru-RU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endParaRPr lang="ru-RU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714488"/>
            <a:ext cx="8358246" cy="1323439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Предметларның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булмавы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тамгалана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3571876"/>
          <a:ext cx="8286808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71480"/>
            <a:ext cx="3643338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143371" y="1928802"/>
            <a:ext cx="4786347" cy="4247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Нәрсә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мәсьәлә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нәрсәләрдән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тора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7C5D-F74E-4272-B3B1-DF0CC1E63888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3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 6 бала </a:t>
            </a:r>
            <a:r>
              <a:rPr lang="ru-RU" sz="3600" dirty="0" err="1" smtClean="0">
                <a:solidFill>
                  <a:srgbClr val="002060"/>
                </a:solidFill>
              </a:rPr>
              <a:t>качышлы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уйный</a:t>
            </a:r>
            <a:r>
              <a:rPr lang="ru-RU" sz="3600" dirty="0" smtClean="0">
                <a:solidFill>
                  <a:srgbClr val="002060"/>
                </a:solidFill>
              </a:rPr>
              <a:t>. </a:t>
            </a:r>
            <a:r>
              <a:rPr lang="ru-RU" sz="3600" dirty="0" err="1" smtClean="0">
                <a:solidFill>
                  <a:srgbClr val="002060"/>
                </a:solidFill>
              </a:rPr>
              <a:t>Аның</a:t>
            </a:r>
            <a:r>
              <a:rPr lang="ru-RU" sz="3600" dirty="0" smtClean="0">
                <a:solidFill>
                  <a:srgbClr val="002060"/>
                </a:solidFill>
              </a:rPr>
              <a:t> 4се </a:t>
            </a:r>
            <a:r>
              <a:rPr lang="ru-RU" sz="3600" dirty="0" err="1" smtClean="0">
                <a:solidFill>
                  <a:srgbClr val="002060"/>
                </a:solidFill>
              </a:rPr>
              <a:t>малай</a:t>
            </a:r>
            <a:r>
              <a:rPr lang="ru-RU" sz="3600" dirty="0" smtClean="0">
                <a:solidFill>
                  <a:srgbClr val="002060"/>
                </a:solidFill>
              </a:rPr>
              <a:t> 2 </a:t>
            </a:r>
            <a:r>
              <a:rPr lang="ru-RU" sz="3600" dirty="0" err="1" smtClean="0">
                <a:solidFill>
                  <a:srgbClr val="002060"/>
                </a:solidFill>
              </a:rPr>
              <a:t>кыз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Б</a:t>
            </a:r>
            <a:r>
              <a:rPr lang="ru-RU" sz="3600" dirty="0" err="1" smtClean="0">
                <a:solidFill>
                  <a:srgbClr val="002060"/>
                </a:solidFill>
              </a:rPr>
              <a:t>алалар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качышлы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уйный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  <a:r>
              <a:rPr lang="ru-RU" sz="3600" dirty="0" err="1">
                <a:solidFill>
                  <a:srgbClr val="002060"/>
                </a:solidFill>
              </a:rPr>
              <a:t>Аның</a:t>
            </a:r>
            <a:r>
              <a:rPr lang="ru-RU" sz="3600" dirty="0">
                <a:solidFill>
                  <a:srgbClr val="002060"/>
                </a:solidFill>
              </a:rPr>
              <a:t> 4се </a:t>
            </a:r>
            <a:r>
              <a:rPr lang="ru-RU" sz="3600" dirty="0" err="1">
                <a:solidFill>
                  <a:srgbClr val="002060"/>
                </a:solidFill>
              </a:rPr>
              <a:t>малай</a:t>
            </a:r>
            <a:r>
              <a:rPr lang="ru-RU" sz="3600" dirty="0">
                <a:solidFill>
                  <a:srgbClr val="002060"/>
                </a:solidFill>
              </a:rPr>
              <a:t> 2 </a:t>
            </a:r>
            <a:r>
              <a:rPr lang="ru-RU" sz="3600" dirty="0" err="1" smtClean="0">
                <a:solidFill>
                  <a:srgbClr val="002060"/>
                </a:solidFill>
              </a:rPr>
              <a:t>кыз</a:t>
            </a:r>
            <a:r>
              <a:rPr lang="ru-RU" sz="3600" dirty="0" smtClean="0">
                <a:solidFill>
                  <a:srgbClr val="002060"/>
                </a:solidFill>
              </a:rPr>
              <a:t>. </a:t>
            </a:r>
            <a:r>
              <a:rPr lang="ru-RU" sz="3600" dirty="0" err="1" smtClean="0">
                <a:solidFill>
                  <a:srgbClr val="002060"/>
                </a:solidFill>
              </a:rPr>
              <a:t>Барлыгы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ничә</a:t>
            </a:r>
            <a:r>
              <a:rPr lang="ru-RU" sz="3600" dirty="0" smtClean="0">
                <a:solidFill>
                  <a:srgbClr val="002060"/>
                </a:solidFill>
              </a:rPr>
              <a:t> бала </a:t>
            </a:r>
            <a:r>
              <a:rPr lang="ru-RU" sz="3600" dirty="0" err="1" smtClean="0">
                <a:solidFill>
                  <a:srgbClr val="002060"/>
                </a:solidFill>
              </a:rPr>
              <a:t>качышлы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уйный</a:t>
            </a:r>
            <a:r>
              <a:rPr lang="ru-RU" sz="3600" dirty="0" smtClean="0">
                <a:solidFill>
                  <a:srgbClr val="002060"/>
                </a:solidFill>
              </a:rPr>
              <a:t>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3E25-AF6A-49E8-AB29-BD0456B7C4E5}" type="datetime1">
              <a:rPr lang="ru-RU" smtClean="0"/>
              <a:pPr/>
              <a:t>25.02.2014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58CB6-0429-4662-A99B-250A6324BFE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14290"/>
            <a:ext cx="8429684" cy="923330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Кайсысы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мәсьәлә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162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админ</cp:lastModifiedBy>
  <cp:revision>22</cp:revision>
  <dcterms:created xsi:type="dcterms:W3CDTF">2013-02-17T12:26:20Z</dcterms:created>
  <dcterms:modified xsi:type="dcterms:W3CDTF">2014-02-25T18:10:48Z</dcterms:modified>
</cp:coreProperties>
</file>