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9" r:id="rId4"/>
    <p:sldId id="260" r:id="rId5"/>
    <p:sldId id="270" r:id="rId6"/>
    <p:sldId id="273" r:id="rId7"/>
    <p:sldId id="271" r:id="rId8"/>
    <p:sldId id="268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689E24-3A3F-4E75-A3BD-0A7B6C3D6355}" type="datetimeFigureOut">
              <a:rPr lang="ru-RU" smtClean="0"/>
              <a:pPr/>
              <a:t>03.03.2013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4958D3-12B1-4DDA-8555-D9C853A4BA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______Microsoft_PowerPoint1.sl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______Microsoft_PowerPoint2.sld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&#1092;&#1080;&#1079;&#1082;&#1091;&#1083;&#1100;&#1090;&#1084;&#1080;&#1085;&#1091;&#1090;&#1082;&#1080;/&#1041;&#1040;&#1041;&#1054;&#1063;&#1050;&#1040;.pp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______Microsoft_PowerPoint3.sld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любаша\Documents\рпрнео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057" y="0"/>
            <a:ext cx="9056944" cy="6500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61555" y="2967335"/>
            <a:ext cx="54372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Урок математики</a:t>
            </a:r>
          </a:p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 класс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357166"/>
            <a:ext cx="607223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ВСЕМ СПАСИБО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8914" name="Picture 2" descr="C:\Users\любаша\Desktop\ПЛШЗДД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4305300" cy="4667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/>
          <p:cNvSpPr/>
          <p:nvPr/>
        </p:nvSpPr>
        <p:spPr>
          <a:xfrm rot="20085194">
            <a:off x="5929" y="784723"/>
            <a:ext cx="4000528" cy="192882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327436">
            <a:off x="4927540" y="253661"/>
            <a:ext cx="4000528" cy="192882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128206">
            <a:off x="4939374" y="2807813"/>
            <a:ext cx="4000528" cy="192882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70</a:t>
            </a:r>
            <a:endParaRPr lang="ru-RU" sz="3600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20571530">
            <a:off x="2124184" y="1903991"/>
            <a:ext cx="4000528" cy="192882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240</a:t>
            </a:r>
            <a:endParaRPr lang="ru-RU" sz="3600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143240" y="4500570"/>
            <a:ext cx="5000660" cy="1857388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505967" y="2065746"/>
            <a:ext cx="1570541" cy="12966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0"/>
          </p:cNvCxnSpPr>
          <p:nvPr/>
        </p:nvCxnSpPr>
        <p:spPr>
          <a:xfrm rot="16200000" flipH="1">
            <a:off x="1239361" y="1232337"/>
            <a:ext cx="1050886" cy="339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2000232" y="1730231"/>
            <a:ext cx="2226499" cy="198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0" idx="0"/>
          </p:cNvCxnSpPr>
          <p:nvPr/>
        </p:nvCxnSpPr>
        <p:spPr>
          <a:xfrm rot="16200000" flipH="1" flipV="1">
            <a:off x="6522481" y="517327"/>
            <a:ext cx="961191" cy="575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0" idx="4"/>
          </p:cNvCxnSpPr>
          <p:nvPr/>
        </p:nvCxnSpPr>
        <p:spPr>
          <a:xfrm>
            <a:off x="6715140" y="1285860"/>
            <a:ext cx="1702443" cy="15789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0" idx="2"/>
          </p:cNvCxnSpPr>
          <p:nvPr/>
        </p:nvCxnSpPr>
        <p:spPr>
          <a:xfrm rot="5400000" flipH="1" flipV="1">
            <a:off x="5677226" y="320242"/>
            <a:ext cx="72297" cy="2003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4" idx="0"/>
          </p:cNvCxnSpPr>
          <p:nvPr/>
        </p:nvCxnSpPr>
        <p:spPr>
          <a:xfrm rot="16200000" flipH="1">
            <a:off x="3393581" y="2393457"/>
            <a:ext cx="1124980" cy="231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14" idx="2"/>
          </p:cNvCxnSpPr>
          <p:nvPr/>
        </p:nvCxnSpPr>
        <p:spPr>
          <a:xfrm rot="10800000" flipV="1">
            <a:off x="2497272" y="3071809"/>
            <a:ext cx="1574663" cy="1307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14" idx="4"/>
          </p:cNvCxnSpPr>
          <p:nvPr/>
        </p:nvCxnSpPr>
        <p:spPr>
          <a:xfrm>
            <a:off x="4071934" y="3071809"/>
            <a:ext cx="2248168" cy="128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13" idx="2"/>
          </p:cNvCxnSpPr>
          <p:nvPr/>
        </p:nvCxnSpPr>
        <p:spPr>
          <a:xfrm rot="10800000" flipV="1">
            <a:off x="4735276" y="3857628"/>
            <a:ext cx="2051302" cy="1828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13" idx="4"/>
          </p:cNvCxnSpPr>
          <p:nvPr/>
        </p:nvCxnSpPr>
        <p:spPr>
          <a:xfrm>
            <a:off x="6786578" y="3857628"/>
            <a:ext cx="1735718" cy="1472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15" idx="0"/>
          </p:cNvCxnSpPr>
          <p:nvPr/>
        </p:nvCxnSpPr>
        <p:spPr>
          <a:xfrm rot="16200000" flipH="1">
            <a:off x="5107785" y="5036355"/>
            <a:ext cx="107236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endCxn id="15" idx="2"/>
          </p:cNvCxnSpPr>
          <p:nvPr/>
        </p:nvCxnSpPr>
        <p:spPr>
          <a:xfrm rot="10800000" flipV="1">
            <a:off x="3143240" y="5572140"/>
            <a:ext cx="2500330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15" idx="4"/>
          </p:cNvCxnSpPr>
          <p:nvPr/>
        </p:nvCxnSpPr>
        <p:spPr>
          <a:xfrm>
            <a:off x="5643570" y="5572140"/>
            <a:ext cx="2500330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3" idx="0"/>
          </p:cNvCxnSpPr>
          <p:nvPr/>
        </p:nvCxnSpPr>
        <p:spPr>
          <a:xfrm rot="16200000" flipH="1" flipV="1">
            <a:off x="6483643" y="3162219"/>
            <a:ext cx="1069782" cy="463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143108" y="128586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63" name="TextBox 62"/>
          <p:cNvSpPr txBox="1"/>
          <p:nvPr/>
        </p:nvSpPr>
        <p:spPr>
          <a:xfrm rot="17571682">
            <a:off x="1188735" y="1589043"/>
            <a:ext cx="746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30</a:t>
            </a:r>
            <a:endParaRPr lang="ru-RU" sz="3600" dirty="0"/>
          </a:p>
        </p:txBody>
      </p:sp>
      <p:sp>
        <p:nvSpPr>
          <p:cNvPr id="64" name="TextBox 63"/>
          <p:cNvSpPr txBox="1"/>
          <p:nvPr/>
        </p:nvSpPr>
        <p:spPr>
          <a:xfrm rot="20103070">
            <a:off x="6022696" y="661439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51</a:t>
            </a:r>
            <a:endParaRPr lang="ru-RU" sz="3600" dirty="0"/>
          </a:p>
        </p:txBody>
      </p:sp>
      <p:sp>
        <p:nvSpPr>
          <p:cNvPr id="65" name="TextBox 64"/>
          <p:cNvSpPr txBox="1"/>
          <p:nvPr/>
        </p:nvSpPr>
        <p:spPr>
          <a:xfrm rot="3883147">
            <a:off x="6955311" y="93304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17</a:t>
            </a:r>
            <a:endParaRPr lang="ru-RU" sz="3600" dirty="0"/>
          </a:p>
        </p:txBody>
      </p:sp>
      <p:sp>
        <p:nvSpPr>
          <p:cNvPr id="66" name="TextBox 65"/>
          <p:cNvSpPr txBox="1"/>
          <p:nvPr/>
        </p:nvSpPr>
        <p:spPr>
          <a:xfrm rot="2501903">
            <a:off x="4366439" y="2370445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67" name="TextBox 66"/>
          <p:cNvSpPr txBox="1"/>
          <p:nvPr/>
        </p:nvSpPr>
        <p:spPr>
          <a:xfrm rot="18075050">
            <a:off x="3206150" y="2652411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960</a:t>
            </a:r>
            <a:endParaRPr lang="ru-RU" sz="3600" dirty="0"/>
          </a:p>
        </p:txBody>
      </p:sp>
      <p:sp>
        <p:nvSpPr>
          <p:cNvPr id="68" name="TextBox 67"/>
          <p:cNvSpPr txBox="1"/>
          <p:nvPr/>
        </p:nvSpPr>
        <p:spPr>
          <a:xfrm rot="3314360">
            <a:off x="7143768" y="350043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69" name="TextBox 68"/>
          <p:cNvSpPr txBox="1"/>
          <p:nvPr/>
        </p:nvSpPr>
        <p:spPr>
          <a:xfrm rot="20267945">
            <a:off x="5896670" y="3219063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280</a:t>
            </a:r>
            <a:endParaRPr lang="ru-RU" sz="3600" dirty="0"/>
          </a:p>
        </p:txBody>
      </p:sp>
      <p:sp>
        <p:nvSpPr>
          <p:cNvPr id="72" name="TextBox 71"/>
          <p:cNvSpPr txBox="1"/>
          <p:nvPr/>
        </p:nvSpPr>
        <p:spPr>
          <a:xfrm rot="19356696">
            <a:off x="4298432" y="5042401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2992</a:t>
            </a:r>
            <a:endParaRPr lang="ru-RU" sz="3600" dirty="0"/>
          </a:p>
        </p:txBody>
      </p:sp>
      <p:sp>
        <p:nvSpPr>
          <p:cNvPr id="73" name="TextBox 72"/>
          <p:cNvSpPr txBox="1"/>
          <p:nvPr/>
        </p:nvSpPr>
        <p:spPr>
          <a:xfrm rot="3065685">
            <a:off x="5961146" y="5112506"/>
            <a:ext cx="41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/>
          </a:p>
        </p:txBody>
      </p:sp>
      <p:sp>
        <p:nvSpPr>
          <p:cNvPr id="37" name="Равнобедренный треугольник 36"/>
          <p:cNvSpPr/>
          <p:nvPr/>
        </p:nvSpPr>
        <p:spPr>
          <a:xfrm rot="20085194">
            <a:off x="-351264" y="3975713"/>
            <a:ext cx="4000528" cy="192882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14</a:t>
            </a:r>
            <a:endParaRPr lang="ru-RU" sz="3600" dirty="0"/>
          </a:p>
        </p:txBody>
      </p:sp>
      <p:cxnSp>
        <p:nvCxnSpPr>
          <p:cNvPr id="40" name="Прямая соединительная линия 39"/>
          <p:cNvCxnSpPr>
            <a:stCxn id="37" idx="0"/>
          </p:cNvCxnSpPr>
          <p:nvPr/>
        </p:nvCxnSpPr>
        <p:spPr>
          <a:xfrm rot="16200000" flipH="1">
            <a:off x="938231" y="4367264"/>
            <a:ext cx="1004240" cy="405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37" idx="2"/>
          </p:cNvCxnSpPr>
          <p:nvPr/>
        </p:nvCxnSpPr>
        <p:spPr>
          <a:xfrm rot="5400000">
            <a:off x="150346" y="5172870"/>
            <a:ext cx="1593492" cy="1391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37" idx="4"/>
          </p:cNvCxnSpPr>
          <p:nvPr/>
        </p:nvCxnSpPr>
        <p:spPr>
          <a:xfrm flipV="1">
            <a:off x="1643042" y="4959270"/>
            <a:ext cx="2226494" cy="112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1436500">
            <a:off x="1714480" y="435769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9</a:t>
            </a:r>
            <a:endParaRPr lang="ru-RU" sz="3600" dirty="0"/>
          </a:p>
        </p:txBody>
      </p:sp>
      <p:sp>
        <p:nvSpPr>
          <p:cNvPr id="50" name="TextBox 49"/>
          <p:cNvSpPr txBox="1"/>
          <p:nvPr/>
        </p:nvSpPr>
        <p:spPr>
          <a:xfrm rot="17288872">
            <a:off x="644712" y="4770833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126</a:t>
            </a:r>
            <a:endParaRPr lang="ru-RU" sz="3600" dirty="0"/>
          </a:p>
        </p:txBody>
      </p:sp>
      <p:sp>
        <p:nvSpPr>
          <p:cNvPr id="41" name="TextBox 40"/>
          <p:cNvSpPr txBox="1"/>
          <p:nvPr/>
        </p:nvSpPr>
        <p:spPr>
          <a:xfrm rot="2840994">
            <a:off x="5929322" y="492919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-44574" y="0"/>
          <a:ext cx="918857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Слайд" r:id="rId4" imgW="4570530" imgH="3427618" progId="PowerPoint.Slide.12">
                  <p:embed/>
                </p:oleObj>
              </mc:Choice>
              <mc:Fallback>
                <p:oleObj name="Слайд" r:id="rId4" imgW="4570530" imgH="3427618" progId="PowerPoint.Slide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4574" y="0"/>
                        <a:ext cx="9188574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0" y="0"/>
          <a:ext cx="918857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Слайд" r:id="rId4" imgW="4570530" imgH="3427618" progId="PowerPoint.Slide.12">
                  <p:embed/>
                </p:oleObj>
              </mc:Choice>
              <mc:Fallback>
                <p:oleObj name="Слайд" r:id="rId4" imgW="4570530" imgH="3427618" progId="PowerPoint.Slide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88574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428728" y="1785926"/>
            <a:ext cx="6143668" cy="2928958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748</a:t>
            </a:r>
            <a:endParaRPr lang="ru-RU" sz="3600" dirty="0"/>
          </a:p>
        </p:txBody>
      </p:sp>
      <p:cxnSp>
        <p:nvCxnSpPr>
          <p:cNvPr id="4" name="Прямая соединительная линия 3"/>
          <p:cNvCxnSpPr>
            <a:stCxn id="2" idx="0"/>
          </p:cNvCxnSpPr>
          <p:nvPr/>
        </p:nvCxnSpPr>
        <p:spPr>
          <a:xfrm rot="16200000" flipH="1">
            <a:off x="3750463" y="2536025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2" idx="2"/>
          </p:cNvCxnSpPr>
          <p:nvPr/>
        </p:nvCxnSpPr>
        <p:spPr>
          <a:xfrm rot="10800000" flipV="1">
            <a:off x="1428728" y="3286124"/>
            <a:ext cx="3071834" cy="142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2" idx="4"/>
          </p:cNvCxnSpPr>
          <p:nvPr/>
        </p:nvCxnSpPr>
        <p:spPr>
          <a:xfrm>
            <a:off x="4500562" y="3286124"/>
            <a:ext cx="3071834" cy="142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57422" y="571480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Решили проблему?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166162">
            <a:off x="3009076" y="2867379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2992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 rot="2733008">
            <a:off x="5034921" y="2673817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20000"/>
                    <a:lumOff val="80000"/>
                  </a:schemeClr>
                </a:solidFill>
                <a:hlinkClick r:id="rId2" action="ppaction://hlinkpres?slideindex=1&amp;slidetitle="/>
              </a:rPr>
              <a:t>Физкультминутки\БАБОЧКА</a:t>
            </a: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2" action="ppaction://hlinkpres?slideindex=1&amp;slidetitle="/>
              </a:rPr>
              <a:t>.</a:t>
            </a:r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  <a:hlinkClick r:id="rId2" action="ppaction://hlinkpres?slideindex=1&amp;slidetitle="/>
              </a:rPr>
              <a:t>ppsx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3794" name="Picture 2" descr="C:\Users\любаша\Desktop\clock 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357430"/>
            <a:ext cx="4500594" cy="36712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    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АЛГОРИТМ ДЕЛЕНИЯ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285860"/>
            <a:ext cx="3289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1. Выделяем первое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4547" y="1285860"/>
            <a:ext cx="3195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неполное делимое.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285992"/>
            <a:ext cx="3515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3. Делением находим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2285992"/>
            <a:ext cx="2640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цифру частного.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786058"/>
            <a:ext cx="4714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4. Умножаем, узнаем сколько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2039" y="2786058"/>
            <a:ext cx="1908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разделили.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3286124"/>
            <a:ext cx="3565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5. Вычитаем, находим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3286124"/>
            <a:ext cx="1418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остаток.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3786190"/>
            <a:ext cx="3878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6. Остаток сравниваем с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9124" y="3786190"/>
            <a:ext cx="1930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делителем.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4286256"/>
            <a:ext cx="467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7.Образуем второе неполное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2066" y="4286256"/>
            <a:ext cx="1879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делимое….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1785926"/>
            <a:ext cx="5151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2. Определяем количество цифр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72132" y="1785926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 частном.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4414" y="4857760"/>
            <a:ext cx="3869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(продолжить с пункта 3)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0" y="0"/>
          <a:ext cx="918857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Слайд" r:id="rId4" imgW="4570530" imgH="3427618" progId="PowerPoint.Slide.12">
                  <p:embed/>
                </p:oleObj>
              </mc:Choice>
              <mc:Fallback>
                <p:oleObj name="Слайд" r:id="rId4" imgW="4570530" imgH="3427618" progId="PowerPoint.Slide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88574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928670"/>
            <a:ext cx="3248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Домашнее задание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785926"/>
            <a:ext cx="2561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Выучить алгоритм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285992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Стр.63 (в) 4 примера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 descr="орл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7" y="1428736"/>
            <a:ext cx="4162860" cy="3966898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463</TotalTime>
  <Words>99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Трек</vt:lpstr>
      <vt:lpstr>Слайд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Петрик А.М.</dc:title>
  <dc:creator>Любовь</dc:creator>
  <cp:lastModifiedBy>Jeck</cp:lastModifiedBy>
  <cp:revision>40</cp:revision>
  <dcterms:created xsi:type="dcterms:W3CDTF">2012-11-29T00:23:11Z</dcterms:created>
  <dcterms:modified xsi:type="dcterms:W3CDTF">2013-03-03T05:00:04Z</dcterms:modified>
</cp:coreProperties>
</file>