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61" r:id="rId5"/>
    <p:sldId id="258" r:id="rId6"/>
    <p:sldId id="262" r:id="rId7"/>
    <p:sldId id="259" r:id="rId8"/>
    <p:sldId id="263" r:id="rId9"/>
    <p:sldId id="264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6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780B9F-EB28-4392-BBE8-5491C0655C44}" type="datetimeFigureOut">
              <a:rPr lang="ru-RU" smtClean="0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E73BB-4DF4-42DA-843F-458142CFEA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ED4D58-0568-4204-8832-E0A680FD2349}" type="datetimeFigureOut">
              <a:rPr lang="ru-RU" smtClean="0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9A23E-CD20-4EBE-8E02-77D060DA09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2B67F2-1C00-495F-9EF3-9602C53047A6}" type="datetimeFigureOut">
              <a:rPr lang="ru-RU" smtClean="0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008F9D-1BA0-4573-82CF-650301730C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15536C-B270-423D-BE3F-008F6F39E6B6}" type="datetimeFigureOut">
              <a:rPr lang="ru-RU" smtClean="0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EFED9-649B-4440-9A45-57FC02664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4F9595-4C29-4B9D-AD6C-07FA007E3AAD}" type="datetimeFigureOut">
              <a:rPr lang="ru-RU" smtClean="0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ADAC48-3008-4E79-BEE7-38F70ED1B8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7676B-8D61-4F9B-92F6-480ECDFF56EA}" type="datetimeFigureOut">
              <a:rPr lang="ru-RU" smtClean="0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45F18-638B-4A74-93A8-C0C0DC8F24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888273-2BA7-41F2-8DE1-F0729AE1EA3D}" type="datetimeFigureOut">
              <a:rPr lang="ru-RU" smtClean="0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A9402-8176-44D5-896C-0FF9AA876B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829424-665E-4664-BF86-BA1492337D6D}" type="datetimeFigureOut">
              <a:rPr lang="ru-RU" smtClean="0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136B9-A03E-4B59-A1A6-72976124FC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41624E-0636-4636-A363-896869EC44AC}" type="datetimeFigureOut">
              <a:rPr lang="ru-RU" smtClean="0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874EE-6646-4EC6-A411-267EC1CE91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B81C7E-D4C8-4118-8D6F-D456A034BDDD}" type="datetimeFigureOut">
              <a:rPr lang="ru-RU" smtClean="0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4A4A79-1108-4082-A1B8-5B9E1BBF3C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7AAF32-0FBF-4A52-AAA9-0D427A5A60ED}" type="datetimeFigureOut">
              <a:rPr lang="ru-RU" smtClean="0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8FE75FF7-83CC-4F01-8AFF-BAE4322152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95A62E1-A1B4-43F5-9C8C-9C536290B823}" type="datetimeFigureOut">
              <a:rPr lang="ru-RU" smtClean="0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6514848-1307-4840-BC50-0A4E7C4011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196751"/>
            <a:ext cx="4833938" cy="1646237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111" y="3738191"/>
            <a:ext cx="4808954" cy="3119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285750" y="571500"/>
            <a:ext cx="8429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253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1643063"/>
            <a:ext cx="519112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285750" y="571500"/>
            <a:ext cx="8429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4224338"/>
            <a:ext cx="8088313" cy="2011362"/>
          </a:xfrm>
          <a:prstGeom prst="rect">
            <a:avLst/>
          </a:prstGeom>
          <a:noFill/>
        </p:spPr>
      </p:pic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1214438"/>
            <a:ext cx="354806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>
            <a:spLocks noChangeArrowheads="1"/>
          </p:cNvSpPr>
          <p:nvPr/>
        </p:nvSpPr>
        <p:spPr bwMode="auto">
          <a:xfrm>
            <a:off x="285750" y="571500"/>
            <a:ext cx="8429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143000"/>
            <a:ext cx="3978275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Прямоугольник 4"/>
          <p:cNvSpPr>
            <a:spLocks noChangeArrowheads="1"/>
          </p:cNvSpPr>
          <p:nvPr/>
        </p:nvSpPr>
        <p:spPr bwMode="auto">
          <a:xfrm>
            <a:off x="214313" y="2786063"/>
            <a:ext cx="44910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rgbClr val="000066"/>
                </a:solidFill>
                <a:latin typeface="Comic Sans MS" pitchFamily="66" charset="0"/>
              </a:rPr>
              <a:t>21 October</a:t>
            </a:r>
            <a:endParaRPr lang="ru-RU" sz="6000" b="1">
              <a:solidFill>
                <a:srgbClr val="00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285750" y="571500"/>
            <a:ext cx="8429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2" name="Прямоугольник 4"/>
          <p:cNvSpPr>
            <a:spLocks noChangeArrowheads="1"/>
          </p:cNvSpPr>
          <p:nvPr/>
        </p:nvSpPr>
        <p:spPr bwMode="auto">
          <a:xfrm>
            <a:off x="1214438" y="3071813"/>
            <a:ext cx="25209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rgbClr val="000066"/>
                </a:solidFill>
                <a:latin typeface="Comic Sans MS" pitchFamily="66" charset="0"/>
              </a:rPr>
              <a:t>3 May</a:t>
            </a:r>
            <a:endParaRPr lang="ru-RU" sz="6000" b="1"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285875"/>
            <a:ext cx="3810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285750" y="571500"/>
            <a:ext cx="8429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26" name="Прямоугольник 4"/>
          <p:cNvSpPr>
            <a:spLocks noChangeArrowheads="1"/>
          </p:cNvSpPr>
          <p:nvPr/>
        </p:nvSpPr>
        <p:spPr bwMode="auto">
          <a:xfrm>
            <a:off x="714375" y="2857500"/>
            <a:ext cx="353218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6000" b="1">
                <a:solidFill>
                  <a:srgbClr val="000066"/>
                </a:solidFill>
                <a:latin typeface="Comic Sans MS" pitchFamily="66" charset="0"/>
              </a:rPr>
              <a:t>15 </a:t>
            </a:r>
          </a:p>
          <a:p>
            <a:pPr algn="ctr"/>
            <a:r>
              <a:rPr lang="en-US" sz="6000" b="1">
                <a:solidFill>
                  <a:srgbClr val="000066"/>
                </a:solidFill>
                <a:latin typeface="Comic Sans MS" pitchFamily="66" charset="0"/>
              </a:rPr>
              <a:t>February</a:t>
            </a:r>
            <a:endParaRPr lang="ru-RU" sz="6000" b="1"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571500"/>
            <a:ext cx="389572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1"/>
          <p:cNvSpPr txBox="1">
            <a:spLocks noChangeArrowheads="1"/>
          </p:cNvSpPr>
          <p:nvPr/>
        </p:nvSpPr>
        <p:spPr bwMode="auto">
          <a:xfrm>
            <a:off x="285750" y="571500"/>
            <a:ext cx="8429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50" name="Прямоугольник 4"/>
          <p:cNvSpPr>
            <a:spLocks noChangeArrowheads="1"/>
          </p:cNvSpPr>
          <p:nvPr/>
        </p:nvSpPr>
        <p:spPr bwMode="auto">
          <a:xfrm>
            <a:off x="785813" y="2857500"/>
            <a:ext cx="30035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6000" b="1">
                <a:solidFill>
                  <a:srgbClr val="000066"/>
                </a:solidFill>
                <a:latin typeface="Comic Sans MS" pitchFamily="66" charset="0"/>
              </a:rPr>
              <a:t>26 July</a:t>
            </a:r>
            <a:endParaRPr lang="ru-RU" sz="6000" b="1"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1428750"/>
            <a:ext cx="30575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/>
          <p:cNvSpPr txBox="1">
            <a:spLocks noChangeArrowheads="1"/>
          </p:cNvSpPr>
          <p:nvPr/>
        </p:nvSpPr>
        <p:spPr bwMode="auto">
          <a:xfrm>
            <a:off x="285750" y="571500"/>
            <a:ext cx="8429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74" name="Прямоугольник 4"/>
          <p:cNvSpPr>
            <a:spLocks noChangeArrowheads="1"/>
          </p:cNvSpPr>
          <p:nvPr/>
        </p:nvSpPr>
        <p:spPr bwMode="auto">
          <a:xfrm>
            <a:off x="785813" y="2571750"/>
            <a:ext cx="42068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6000" b="1">
                <a:solidFill>
                  <a:srgbClr val="000066"/>
                </a:solidFill>
                <a:latin typeface="Comic Sans MS" pitchFamily="66" charset="0"/>
              </a:rPr>
              <a:t>9 </a:t>
            </a:r>
          </a:p>
          <a:p>
            <a:pPr algn="ctr"/>
            <a:r>
              <a:rPr lang="en-US" sz="6000" b="1">
                <a:solidFill>
                  <a:srgbClr val="000066"/>
                </a:solidFill>
                <a:latin typeface="Comic Sans MS" pitchFamily="66" charset="0"/>
              </a:rPr>
              <a:t>September</a:t>
            </a:r>
            <a:endParaRPr lang="ru-RU" sz="6000" b="1"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2214563"/>
            <a:ext cx="35306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285750" y="571500"/>
            <a:ext cx="8429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571625"/>
            <a:ext cx="635635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813"/>
            <a:ext cx="4273550" cy="1566862"/>
          </a:xfrm>
          <a:prstGeom prst="rect">
            <a:avLst/>
          </a:prstGeom>
          <a:noFill/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3850" y="2146300"/>
            <a:ext cx="4919663" cy="1566863"/>
          </a:xfrm>
          <a:prstGeom prst="rect">
            <a:avLst/>
          </a:prstGeom>
          <a:noFill/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838" y="3505200"/>
            <a:ext cx="4078287" cy="1566863"/>
          </a:xfrm>
          <a:prstGeom prst="rect">
            <a:avLst/>
          </a:prstGeom>
          <a:noFill/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350" y="4932363"/>
            <a:ext cx="3944938" cy="1565275"/>
          </a:xfrm>
          <a:prstGeom prst="rect">
            <a:avLst/>
          </a:prstGeom>
          <a:noFill/>
        </p:spPr>
      </p:pic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4929188" y="2214563"/>
            <a:ext cx="3500437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000066"/>
                </a:solidFill>
                <a:latin typeface="Georgia" pitchFamily="18" charset="0"/>
              </a:rPr>
              <a:t>January</a:t>
            </a:r>
          </a:p>
          <a:p>
            <a:pPr algn="ctr"/>
            <a:r>
              <a:rPr lang="en-US" sz="4000" b="1">
                <a:solidFill>
                  <a:srgbClr val="000066"/>
                </a:solidFill>
                <a:latin typeface="Georgia" pitchFamily="18" charset="0"/>
              </a:rPr>
              <a:t>February</a:t>
            </a:r>
          </a:p>
          <a:p>
            <a:pPr algn="ctr"/>
            <a:r>
              <a:rPr lang="en-US" sz="4000" b="1">
                <a:solidFill>
                  <a:srgbClr val="000066"/>
                </a:solidFill>
                <a:latin typeface="Georgia" pitchFamily="18" charset="0"/>
              </a:rPr>
              <a:t>March</a:t>
            </a:r>
          </a:p>
          <a:p>
            <a:pPr algn="ctr"/>
            <a:r>
              <a:rPr lang="en-US" sz="4000" b="1">
                <a:solidFill>
                  <a:srgbClr val="000066"/>
                </a:solidFill>
                <a:latin typeface="Georgia" pitchFamily="18" charset="0"/>
              </a:rPr>
              <a:t>April</a:t>
            </a:r>
            <a:endParaRPr lang="ru-RU" sz="4000" b="1">
              <a:solidFill>
                <a:srgbClr val="000066"/>
              </a:solidFill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0" y="2143125"/>
            <a:ext cx="315277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785813"/>
            <a:ext cx="3871913" cy="1566862"/>
          </a:xfrm>
          <a:prstGeom prst="rect">
            <a:avLst/>
          </a:prstGeom>
          <a:noFill/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" y="2146300"/>
            <a:ext cx="3805238" cy="1566863"/>
          </a:xfrm>
          <a:prstGeom prst="rect">
            <a:avLst/>
          </a:prstGeom>
          <a:noFill/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350" y="3505200"/>
            <a:ext cx="3871913" cy="1566863"/>
          </a:xfrm>
          <a:prstGeom prst="rect">
            <a:avLst/>
          </a:prstGeom>
          <a:noFill/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563" y="4932363"/>
            <a:ext cx="4102100" cy="1565275"/>
          </a:xfrm>
          <a:prstGeom prst="rect">
            <a:avLst/>
          </a:prstGeom>
          <a:noFill/>
        </p:spPr>
      </p:pic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4929188" y="2214563"/>
            <a:ext cx="3500437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000066"/>
                </a:solidFill>
                <a:latin typeface="Georgia" pitchFamily="18" charset="0"/>
              </a:rPr>
              <a:t>May</a:t>
            </a:r>
          </a:p>
          <a:p>
            <a:pPr algn="ctr"/>
            <a:r>
              <a:rPr lang="en-US" sz="4000" b="1">
                <a:solidFill>
                  <a:srgbClr val="000066"/>
                </a:solidFill>
                <a:latin typeface="Georgia" pitchFamily="18" charset="0"/>
              </a:rPr>
              <a:t>June </a:t>
            </a:r>
          </a:p>
          <a:p>
            <a:pPr algn="ctr"/>
            <a:r>
              <a:rPr lang="en-US" sz="4000" b="1">
                <a:solidFill>
                  <a:srgbClr val="000066"/>
                </a:solidFill>
                <a:latin typeface="Georgia" pitchFamily="18" charset="0"/>
              </a:rPr>
              <a:t>July</a:t>
            </a:r>
          </a:p>
          <a:p>
            <a:pPr algn="ctr"/>
            <a:r>
              <a:rPr lang="en-US" sz="4000" b="1">
                <a:solidFill>
                  <a:srgbClr val="000066"/>
                </a:solidFill>
                <a:latin typeface="Georgia" pitchFamily="18" charset="0"/>
              </a:rPr>
              <a:t>August </a:t>
            </a:r>
            <a:endParaRPr lang="ru-RU" sz="4000" b="1">
              <a:solidFill>
                <a:srgbClr val="000066"/>
              </a:solidFill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5" y="2071688"/>
            <a:ext cx="315277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1150" y="785813"/>
            <a:ext cx="5480050" cy="1566862"/>
          </a:xfrm>
          <a:prstGeom prst="rect">
            <a:avLst/>
          </a:prstGeom>
          <a:noFill/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25" y="2146300"/>
            <a:ext cx="4664075" cy="1566863"/>
          </a:xfrm>
          <a:prstGeom prst="rect">
            <a:avLst/>
          </a:prstGeom>
          <a:noFill/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61938" y="3505200"/>
            <a:ext cx="5303838" cy="1566863"/>
          </a:xfrm>
          <a:prstGeom prst="rect">
            <a:avLst/>
          </a:prstGeom>
          <a:noFill/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61938" y="4932363"/>
            <a:ext cx="5729288" cy="1565275"/>
          </a:xfrm>
          <a:prstGeom prst="rect">
            <a:avLst/>
          </a:prstGeom>
          <a:noFill/>
        </p:spPr>
      </p:pic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4929188" y="2214563"/>
            <a:ext cx="3500437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000066"/>
                </a:solidFill>
                <a:latin typeface="Georgia" pitchFamily="18" charset="0"/>
              </a:rPr>
              <a:t>September</a:t>
            </a:r>
          </a:p>
          <a:p>
            <a:pPr algn="ctr"/>
            <a:r>
              <a:rPr lang="en-US" sz="4000" b="1">
                <a:solidFill>
                  <a:srgbClr val="000066"/>
                </a:solidFill>
                <a:latin typeface="Georgia" pitchFamily="18" charset="0"/>
              </a:rPr>
              <a:t>October</a:t>
            </a:r>
          </a:p>
          <a:p>
            <a:pPr algn="ctr"/>
            <a:r>
              <a:rPr lang="en-US" sz="4000" b="1">
                <a:solidFill>
                  <a:srgbClr val="000066"/>
                </a:solidFill>
                <a:latin typeface="Georgia" pitchFamily="18" charset="0"/>
              </a:rPr>
              <a:t>November</a:t>
            </a:r>
          </a:p>
          <a:p>
            <a:pPr algn="ctr"/>
            <a:r>
              <a:rPr lang="en-US" sz="4000" b="1">
                <a:solidFill>
                  <a:srgbClr val="000066"/>
                </a:solidFill>
                <a:latin typeface="Georgia" pitchFamily="18" charset="0"/>
              </a:rPr>
              <a:t>December</a:t>
            </a:r>
            <a:endParaRPr lang="ru-RU" sz="4000" b="1">
              <a:solidFill>
                <a:srgbClr val="000066"/>
              </a:solidFill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0" y="2071688"/>
            <a:ext cx="315277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08720"/>
            <a:ext cx="5196408" cy="5217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285750" y="571500"/>
            <a:ext cx="8429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71625"/>
            <a:ext cx="7050088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9713" y="2176463"/>
            <a:ext cx="1706562" cy="1438275"/>
          </a:xfrm>
          <a:prstGeom prst="rect">
            <a:avLst/>
          </a:prstGeom>
          <a:noFill/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2863" y="1749425"/>
            <a:ext cx="1706562" cy="1438275"/>
          </a:xfrm>
          <a:prstGeom prst="rect">
            <a:avLst/>
          </a:prstGeom>
          <a:noFill/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6013" y="2316163"/>
            <a:ext cx="1706562" cy="1438275"/>
          </a:xfrm>
          <a:prstGeom prst="rect">
            <a:avLst/>
          </a:prstGeom>
          <a:noFill/>
        </p:spPr>
      </p:pic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1763" y="3602038"/>
            <a:ext cx="1706562" cy="1439862"/>
          </a:xfrm>
          <a:prstGeom prst="rect">
            <a:avLst/>
          </a:prstGeom>
          <a:noFill/>
        </p:spPr>
      </p:pic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79900" y="4389438"/>
            <a:ext cx="1706563" cy="1438275"/>
          </a:xfrm>
          <a:prstGeom prst="rect">
            <a:avLst/>
          </a:prstGeom>
          <a:noFill/>
        </p:spPr>
      </p:pic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06750" y="4462463"/>
            <a:ext cx="1706563" cy="1438275"/>
          </a:xfrm>
          <a:prstGeom prst="rect">
            <a:avLst/>
          </a:prstGeom>
          <a:noFill/>
        </p:spPr>
      </p:pic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32050" y="3462338"/>
            <a:ext cx="2225675" cy="1438275"/>
          </a:xfrm>
          <a:prstGeom prst="rect">
            <a:avLst/>
          </a:prstGeom>
          <a:noFill/>
        </p:spPr>
      </p:pic>
      <p:pic>
        <p:nvPicPr>
          <p:cNvPr id="13" name="Рисунок 12" descr="default.jpe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31025" y="2857500"/>
            <a:ext cx="22129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632575" y="1444625"/>
            <a:ext cx="2724150" cy="1878013"/>
          </a:xfrm>
          <a:prstGeom prst="rect">
            <a:avLst/>
          </a:prstGeom>
          <a:noFill/>
        </p:spPr>
      </p:pic>
      <p:pic>
        <p:nvPicPr>
          <p:cNvPr id="15" name="Прямоугольник 14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469900" y="2451100"/>
            <a:ext cx="3352800" cy="1876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285750" y="571500"/>
            <a:ext cx="8429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8050" y="1414463"/>
            <a:ext cx="7596188" cy="4151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285750" y="571500"/>
            <a:ext cx="8429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643063"/>
            <a:ext cx="64611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285750" y="571500"/>
            <a:ext cx="8429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9525" y="847725"/>
            <a:ext cx="1798638" cy="2486025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5525" y="847725"/>
            <a:ext cx="2292350" cy="2444750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9850" y="781050"/>
            <a:ext cx="1876425" cy="2535238"/>
          </a:xfrm>
          <a:prstGeom prst="rect">
            <a:avLst/>
          </a:prstGeom>
          <a:noFill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05413" y="3492500"/>
            <a:ext cx="1871662" cy="2841625"/>
          </a:xfrm>
          <a:prstGeom prst="rect">
            <a:avLst/>
          </a:prstGeom>
          <a:noFill/>
        </p:spPr>
      </p:pic>
      <p:sp>
        <p:nvSpPr>
          <p:cNvPr id="8" name="5-конечная звезда 7">
            <a:hlinkClick r:id="rId6" action="ppaction://hlinksldjump"/>
          </p:cNvPr>
          <p:cNvSpPr/>
          <p:nvPr/>
        </p:nvSpPr>
        <p:spPr>
          <a:xfrm>
            <a:off x="7858125" y="5429250"/>
            <a:ext cx="714375" cy="6429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33538" y="3852863"/>
            <a:ext cx="3114675" cy="2371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210</TotalTime>
  <Words>22</Words>
  <Application>Microsoft Office PowerPoint</Application>
  <PresentationFormat>Экран (4:3)</PresentationFormat>
  <Paragraphs>19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Дафусик</dc:creator>
  <cp:lastModifiedBy>Transend</cp:lastModifiedBy>
  <cp:revision>54</cp:revision>
  <dcterms:created xsi:type="dcterms:W3CDTF">2014-01-28T19:19:03Z</dcterms:created>
  <dcterms:modified xsi:type="dcterms:W3CDTF">2015-02-13T03:48:58Z</dcterms:modified>
</cp:coreProperties>
</file>