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Anfilofieva</a:t>
            </a:r>
            <a:r>
              <a:rPr lang="en-US" dirty="0" smtClean="0"/>
              <a:t> Sofia</a:t>
            </a:r>
            <a:br>
              <a:rPr lang="en-US" dirty="0" smtClean="0"/>
            </a:br>
            <a:r>
              <a:rPr lang="en-US" dirty="0" err="1" smtClean="0"/>
              <a:t>Gorina</a:t>
            </a:r>
            <a:r>
              <a:rPr lang="en-US" dirty="0" smtClean="0"/>
              <a:t> </a:t>
            </a:r>
            <a:r>
              <a:rPr lang="en-US" dirty="0" err="1" smtClean="0"/>
              <a:t>Alyona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5712179" cy="1524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Fairy tale</a:t>
            </a:r>
            <a:r>
              <a:rPr lang="ru-RU" sz="6600" dirty="0" smtClean="0"/>
              <a:t>:</a:t>
            </a:r>
          </a:p>
          <a:p>
            <a:r>
              <a:rPr lang="ru-RU" sz="6600" dirty="0" smtClean="0"/>
              <a:t>«</a:t>
            </a:r>
            <a:r>
              <a:rPr lang="en-US" sz="6600" dirty="0" smtClean="0"/>
              <a:t>best friends</a:t>
            </a:r>
            <a:r>
              <a:rPr lang="ru-RU" sz="6600" dirty="0" smtClean="0"/>
              <a:t>»</a:t>
            </a:r>
          </a:p>
          <a:p>
            <a:endParaRPr lang="en-US" sz="6600" dirty="0" smtClean="0"/>
          </a:p>
          <a:p>
            <a:endParaRPr lang="ru-RU" sz="6600" dirty="0" smtClean="0"/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693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They walked for a long time.</a:t>
            </a:r>
            <a:br>
              <a:rPr lang="en-US" dirty="0"/>
            </a:br>
            <a:r>
              <a:rPr lang="en-US" dirty="0"/>
              <a:t>Chick asks foxy: </a:t>
            </a:r>
            <a:r>
              <a:rPr lang="ru-RU" dirty="0" smtClean="0"/>
              <a:t>«</a:t>
            </a:r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dirty="0" smtClean="0"/>
              <a:t>celebrate?</a:t>
            </a:r>
            <a:r>
              <a:rPr lang="ru-RU" dirty="0" smtClean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4 </a:t>
            </a:r>
            <a:r>
              <a:rPr lang="en-US" dirty="0"/>
              <a:t>years </a:t>
            </a:r>
            <a:r>
              <a:rPr lang="en-US" dirty="0" smtClean="0"/>
              <a:t>proudly</a:t>
            </a:r>
            <a:r>
              <a:rPr lang="ru-RU" dirty="0" smtClean="0"/>
              <a:t>»</a:t>
            </a:r>
            <a:r>
              <a:rPr lang="ru-RU" dirty="0"/>
              <a:t>-</a:t>
            </a:r>
            <a:r>
              <a:rPr lang="en-US" dirty="0" smtClean="0"/>
              <a:t>said </a:t>
            </a:r>
            <a:r>
              <a:rPr lang="en-US" dirty="0"/>
              <a:t>Fox</a:t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We </a:t>
            </a:r>
            <a:r>
              <a:rPr lang="en-US" dirty="0"/>
              <a:t>even prepared a gift </a:t>
            </a:r>
            <a:r>
              <a:rPr lang="en-US" dirty="0" smtClean="0"/>
              <a:t>not</a:t>
            </a:r>
            <a:r>
              <a:rPr lang="ru-RU" dirty="0" smtClean="0"/>
              <a:t>!»</a:t>
            </a:r>
            <a:r>
              <a:rPr lang="en-US" dirty="0" smtClean="0"/>
              <a:t> </a:t>
            </a:r>
            <a:r>
              <a:rPr lang="en-US" dirty="0"/>
              <a:t>said Bonnie</a:t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the </a:t>
            </a:r>
            <a:r>
              <a:rPr lang="en-US" dirty="0"/>
              <a:t>best gift is you</a:t>
            </a:r>
            <a:r>
              <a:rPr lang="en-US" dirty="0" smtClean="0"/>
              <a:t>!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965245" cy="1202485"/>
          </a:xfrm>
        </p:spPr>
        <p:txBody>
          <a:bodyPr>
            <a:noAutofit/>
          </a:bodyPr>
          <a:lstStyle/>
          <a:p>
            <a:r>
              <a:rPr lang="en-US" sz="4800" dirty="0"/>
              <a:t>stopped on the way foxy</a:t>
            </a:r>
            <a:br>
              <a:rPr lang="en-US" sz="4800" dirty="0"/>
            </a:br>
            <a:r>
              <a:rPr lang="ru-RU" sz="4800" dirty="0" smtClean="0"/>
              <a:t>«</a:t>
            </a:r>
            <a:r>
              <a:rPr lang="en-US" sz="4800" dirty="0" smtClean="0"/>
              <a:t>Why </a:t>
            </a:r>
            <a:r>
              <a:rPr lang="en-US" sz="4800" dirty="0"/>
              <a:t>did you stop</a:t>
            </a:r>
            <a:r>
              <a:rPr lang="en-US" sz="4800" dirty="0" smtClean="0"/>
              <a:t>?</a:t>
            </a:r>
            <a:r>
              <a:rPr lang="ru-RU" sz="4800" dirty="0" smtClean="0"/>
              <a:t>»</a:t>
            </a:r>
            <a:r>
              <a:rPr lang="en-US" sz="4800" dirty="0" smtClean="0"/>
              <a:t> </a:t>
            </a:r>
            <a:r>
              <a:rPr lang="en-US" sz="4800" dirty="0"/>
              <a:t>asked </a:t>
            </a:r>
            <a:r>
              <a:rPr lang="en-US" sz="4800" dirty="0" smtClean="0"/>
              <a:t>Freddy</a:t>
            </a:r>
            <a:r>
              <a:rPr lang="en-US" sz="4800" dirty="0"/>
              <a:t>.</a:t>
            </a:r>
            <a:br>
              <a:rPr lang="en-US" sz="4800" dirty="0"/>
            </a:br>
            <a:r>
              <a:rPr lang="en-US" sz="4800" dirty="0"/>
              <a:t>Foxy </a:t>
            </a:r>
            <a:r>
              <a:rPr lang="en-US" sz="4800" dirty="0" smtClean="0"/>
              <a:t>said...</a:t>
            </a:r>
            <a:endParaRPr lang="ru-RU" sz="4800" dirty="0"/>
          </a:p>
        </p:txBody>
      </p:sp>
      <p:pic>
        <p:nvPicPr>
          <p:cNvPr id="2050" name="Picture 2" descr="C:\Users\Admin\Desktop\custom_boat _fender co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1497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custom_boat _fender co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0528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3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wow</a:t>
            </a:r>
            <a:r>
              <a:rPr lang="en-US" dirty="0"/>
              <a:t>! what a </a:t>
            </a:r>
            <a:r>
              <a:rPr lang="en-US" dirty="0" smtClean="0"/>
              <a:t>beautiful!!!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698775"/>
          </a:xfrm>
        </p:spPr>
      </p:pic>
    </p:spTree>
    <p:extLst>
      <p:ext uri="{BB962C8B-B14F-4D97-AF65-F5344CB8AC3E}">
        <p14:creationId xmlns:p14="http://schemas.microsoft.com/office/powerpoint/2010/main" val="23843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it was immediately clear that Fox fell in love with the white fox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4608511" cy="2959289"/>
          </a:xfrm>
        </p:spPr>
      </p:pic>
    </p:spTree>
    <p:extLst>
      <p:ext uri="{BB962C8B-B14F-4D97-AF65-F5344CB8AC3E}">
        <p14:creationId xmlns:p14="http://schemas.microsoft.com/office/powerpoint/2010/main" val="23739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Fox was bold and he asked the fox</a:t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what's </a:t>
            </a:r>
            <a:r>
              <a:rPr lang="en-US" dirty="0"/>
              <a:t>your name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err="1" smtClean="0"/>
              <a:t>Mangl</a:t>
            </a:r>
            <a:r>
              <a:rPr lang="en-US" dirty="0" smtClean="0"/>
              <a:t>.</a:t>
            </a:r>
            <a:r>
              <a:rPr lang="ru-RU" dirty="0" smtClean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you </a:t>
            </a:r>
            <a:r>
              <a:rPr lang="en-US" dirty="0"/>
              <a:t>are very </a:t>
            </a:r>
            <a:r>
              <a:rPr lang="en-US" dirty="0" smtClean="0"/>
              <a:t>beautiful</a:t>
            </a:r>
            <a:r>
              <a:rPr lang="ru-RU" dirty="0" smtClean="0"/>
              <a:t>!»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oh</a:t>
            </a:r>
            <a:r>
              <a:rPr lang="ru-RU" dirty="0" smtClean="0"/>
              <a:t>!</a:t>
            </a:r>
            <a:r>
              <a:rPr lang="en-US" dirty="0" smtClean="0"/>
              <a:t> </a:t>
            </a:r>
            <a:r>
              <a:rPr lang="en-US" dirty="0"/>
              <a:t>thank </a:t>
            </a:r>
            <a:r>
              <a:rPr lang="en-US" dirty="0" smtClean="0"/>
              <a:t>you</a:t>
            </a:r>
            <a:r>
              <a:rPr lang="ru-RU" dirty="0" smtClean="0"/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4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Finally they came to the </a:t>
            </a:r>
            <a:r>
              <a:rPr lang="en-US" dirty="0" smtClean="0"/>
              <a:t>hole.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close </a:t>
            </a:r>
            <a:r>
              <a:rPr lang="en-US" dirty="0"/>
              <a:t>your </a:t>
            </a:r>
            <a:r>
              <a:rPr lang="en-US" dirty="0" smtClean="0"/>
              <a:t>eyes</a:t>
            </a:r>
            <a:r>
              <a:rPr lang="ru-RU" dirty="0" smtClean="0"/>
              <a:t>»</a:t>
            </a:r>
            <a:r>
              <a:rPr lang="ru-RU" dirty="0"/>
              <a:t>-</a:t>
            </a:r>
            <a:r>
              <a:rPr lang="en-US" dirty="0" smtClean="0"/>
              <a:t>said </a:t>
            </a:r>
            <a:r>
              <a:rPr lang="en-US" dirty="0" err="1"/>
              <a:t>Chica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3029719" cy="3096344"/>
          </a:xfrm>
        </p:spPr>
      </p:pic>
    </p:spTree>
    <p:extLst>
      <p:ext uri="{BB962C8B-B14F-4D97-AF65-F5344CB8AC3E}">
        <p14:creationId xmlns:p14="http://schemas.microsoft.com/office/powerpoint/2010/main" val="146603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made a gift to </a:t>
            </a:r>
            <a:r>
              <a:rPr lang="en-US" dirty="0" smtClean="0"/>
              <a:t>foxy…</a:t>
            </a:r>
            <a:endParaRPr lang="ru-RU" dirty="0"/>
          </a:p>
        </p:txBody>
      </p:sp>
      <p:pic>
        <p:nvPicPr>
          <p:cNvPr id="3074" name="Picture 2" descr="C:\Users\Admin\Desktop\56621866-70353905_1297097589_02520081231161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657475"/>
            <a:ext cx="1828800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morkov_molod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82056"/>
            <a:ext cx="2232248" cy="17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1234561153_hawenqrjyxj_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60521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5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Surprise!</a:t>
            </a:r>
            <a:r>
              <a:rPr lang="ru-RU" dirty="0" smtClean="0"/>
              <a:t>»</a:t>
            </a:r>
            <a:r>
              <a:rPr lang="en-US" dirty="0"/>
              <a:t>-they </a:t>
            </a:r>
            <a:r>
              <a:rPr lang="en-US" dirty="0" smtClean="0"/>
              <a:t>shouted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840760" cy="2808312"/>
          </a:xfrm>
        </p:spPr>
      </p:pic>
    </p:spTree>
    <p:extLst>
      <p:ext uri="{BB962C8B-B14F-4D97-AF65-F5344CB8AC3E}">
        <p14:creationId xmlns:p14="http://schemas.microsoft.com/office/powerpoint/2010/main" val="3506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 was very surprised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5419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 you are my best friends!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0" y="2119313"/>
            <a:ext cx="3916983" cy="3603625"/>
          </a:xfrm>
        </p:spPr>
      </p:pic>
    </p:spTree>
    <p:extLst>
      <p:ext uri="{BB962C8B-B14F-4D97-AF65-F5344CB8AC3E}">
        <p14:creationId xmlns:p14="http://schemas.microsoft.com/office/powerpoint/2010/main" val="39594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lived in the forest….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19313"/>
            <a:ext cx="6408711" cy="3973983"/>
          </a:xfrm>
        </p:spPr>
      </p:pic>
    </p:spTree>
    <p:extLst>
      <p:ext uri="{BB962C8B-B14F-4D97-AF65-F5344CB8AC3E}">
        <p14:creationId xmlns:p14="http://schemas.microsoft.com/office/powerpoint/2010/main" val="252282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760639"/>
          </a:xfrm>
        </p:spPr>
      </p:pic>
    </p:spTree>
    <p:extLst>
      <p:ext uri="{BB962C8B-B14F-4D97-AF65-F5344CB8AC3E}">
        <p14:creationId xmlns:p14="http://schemas.microsoft.com/office/powerpoint/2010/main" val="222315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ролях </a:t>
            </a:r>
            <a:r>
              <a:rPr lang="ru-RU" dirty="0" smtClean="0"/>
              <a:t>были:</a:t>
            </a:r>
            <a:br>
              <a:rPr lang="ru-RU" dirty="0" smtClean="0"/>
            </a:br>
            <a:r>
              <a:rPr lang="ru-RU" dirty="0" err="1" smtClean="0"/>
              <a:t>Фокси</a:t>
            </a:r>
            <a:endParaRPr lang="ru-RU" dirty="0"/>
          </a:p>
        </p:txBody>
      </p:sp>
      <p:pic>
        <p:nvPicPr>
          <p:cNvPr id="4098" name="Picture 2" descr="C:\Users\Admin\Desktop\5d55ef8b72e7724ecec04f3e1a4403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165600" cy="34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1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Фредди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30943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59" y="2119313"/>
            <a:ext cx="3027045" cy="3603625"/>
          </a:xfrm>
        </p:spPr>
      </p:pic>
    </p:spTree>
    <p:extLst>
      <p:ext uri="{BB962C8B-B14F-4D97-AF65-F5344CB8AC3E}">
        <p14:creationId xmlns:p14="http://schemas.microsoft.com/office/powerpoint/2010/main" val="186327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Бонни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80143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Мангл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16098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688632"/>
          </a:xfrm>
        </p:spPr>
      </p:pic>
    </p:spTree>
    <p:extLst>
      <p:ext uri="{BB962C8B-B14F-4D97-AF65-F5344CB8AC3E}">
        <p14:creationId xmlns:p14="http://schemas.microsoft.com/office/powerpoint/2010/main" val="11067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Foxes Foxy and bears Freddy.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Foxy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Freddy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983777"/>
            <a:ext cx="3227388" cy="27017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227388" cy="2736304"/>
          </a:xfrm>
        </p:spPr>
      </p:pic>
    </p:spTree>
    <p:extLst>
      <p:ext uri="{BB962C8B-B14F-4D97-AF65-F5344CB8AC3E}">
        <p14:creationId xmlns:p14="http://schemas.microsoft.com/office/powerpoint/2010/main" val="266767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Foxy was at the </a:t>
            </a:r>
            <a:r>
              <a:rPr lang="en-US" dirty="0" err="1" smtClean="0"/>
              <a:t>bithday</a:t>
            </a:r>
            <a:r>
              <a:rPr lang="en-US" dirty="0" smtClean="0"/>
              <a:t> party…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19313"/>
            <a:ext cx="6984776" cy="3973983"/>
          </a:xfrm>
        </p:spPr>
      </p:pic>
    </p:spTree>
    <p:extLst>
      <p:ext uri="{BB962C8B-B14F-4D97-AF65-F5344CB8AC3E}">
        <p14:creationId xmlns:p14="http://schemas.microsoft.com/office/powerpoint/2010/main" val="112355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they had no place to celebrate a birthday, and they went to a clearing on the actual mapping </a:t>
            </a:r>
            <a:r>
              <a:rPr lang="en-US" dirty="0" smtClean="0"/>
              <a:t>clouds…</a:t>
            </a:r>
            <a:endParaRPr lang="ru-RU" dirty="0"/>
          </a:p>
        </p:txBody>
      </p:sp>
      <p:pic>
        <p:nvPicPr>
          <p:cNvPr id="1026" name="Picture 2" descr="C:\Users\Admin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4393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8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a clearing, they saw a rabbit and chicken that </a:t>
            </a:r>
            <a:r>
              <a:rPr lang="en-US" sz="3600" dirty="0" smtClean="0"/>
              <a:t>play…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3311351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6" y="2119313"/>
            <a:ext cx="3028378" cy="3605212"/>
          </a:xfrm>
        </p:spPr>
      </p:pic>
    </p:spTree>
    <p:extLst>
      <p:ext uri="{BB962C8B-B14F-4D97-AF65-F5344CB8AC3E}">
        <p14:creationId xmlns:p14="http://schemas.microsoft.com/office/powerpoint/2010/main" val="393914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was very interesting in that they are playing chicken </a:t>
            </a:r>
            <a:r>
              <a:rPr lang="en-US" dirty="0" smtClean="0"/>
              <a:t>and rabbit. </a:t>
            </a:r>
            <a:r>
              <a:rPr lang="en-US" dirty="0"/>
              <a:t>Fox </a:t>
            </a:r>
            <a:r>
              <a:rPr lang="en-US" dirty="0" smtClean="0"/>
              <a:t>asked</a:t>
            </a:r>
            <a:r>
              <a:rPr lang="ru-RU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3456384" cy="3751411"/>
          </a:xfrm>
        </p:spPr>
      </p:pic>
    </p:spTree>
    <p:extLst>
      <p:ext uri="{BB962C8B-B14F-4D97-AF65-F5344CB8AC3E}">
        <p14:creationId xmlns:p14="http://schemas.microsoft.com/office/powerpoint/2010/main" val="224574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what's </a:t>
            </a:r>
            <a:r>
              <a:rPr lang="en-US" dirty="0"/>
              <a:t>your name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I </a:t>
            </a:r>
            <a:r>
              <a:rPr lang="en-US" dirty="0" err="1"/>
              <a:t>Chica</a:t>
            </a:r>
            <a:r>
              <a:rPr lang="en-US" dirty="0"/>
              <a:t> and his </a:t>
            </a:r>
            <a:r>
              <a:rPr lang="en-US" dirty="0" smtClean="0"/>
              <a:t>Bonnie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Bonnie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Chica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124398"/>
            <a:ext cx="3227388" cy="24205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40" y="2944813"/>
            <a:ext cx="2334958" cy="2779712"/>
          </a:xfrm>
        </p:spPr>
      </p:pic>
    </p:spTree>
    <p:extLst>
      <p:ext uri="{BB962C8B-B14F-4D97-AF65-F5344CB8AC3E}">
        <p14:creationId xmlns:p14="http://schemas.microsoft.com/office/powerpoint/2010/main" val="15966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it's </a:t>
            </a:r>
            <a:r>
              <a:rPr lang="en-US" dirty="0"/>
              <a:t>great! </a:t>
            </a:r>
            <a:r>
              <a:rPr lang="en-US" dirty="0" smtClean="0"/>
              <a:t>Bonnie, </a:t>
            </a:r>
            <a:r>
              <a:rPr lang="en-US" dirty="0" err="1"/>
              <a:t>Chica</a:t>
            </a:r>
            <a:r>
              <a:rPr lang="en-US" dirty="0"/>
              <a:t> Come to me! birthday note</a:t>
            </a:r>
            <a:r>
              <a:rPr lang="en-US" dirty="0" smtClean="0"/>
              <a:t>!</a:t>
            </a:r>
            <a:r>
              <a:rPr lang="ru-RU" dirty="0" smtClean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whose?</a:t>
            </a:r>
            <a:r>
              <a:rPr lang="ru-RU" dirty="0" smtClean="0"/>
              <a:t>»-</a:t>
            </a:r>
            <a:r>
              <a:rPr lang="en-US" dirty="0" smtClean="0"/>
              <a:t> </a:t>
            </a:r>
            <a:r>
              <a:rPr lang="en-US" dirty="0"/>
              <a:t>they asked in unison</a:t>
            </a:r>
            <a:br>
              <a:rPr lang="en-US" dirty="0"/>
            </a:br>
            <a:r>
              <a:rPr lang="ru-RU" dirty="0" smtClean="0"/>
              <a:t>«</a:t>
            </a:r>
            <a:r>
              <a:rPr lang="en-US" dirty="0" smtClean="0"/>
              <a:t>my!</a:t>
            </a:r>
            <a:r>
              <a:rPr lang="ru-RU" dirty="0" smtClean="0"/>
              <a:t>»-</a:t>
            </a:r>
            <a:r>
              <a:rPr lang="en-US" dirty="0"/>
              <a:t>shouted </a:t>
            </a:r>
            <a:r>
              <a:rPr lang="en-US" dirty="0" smtClean="0"/>
              <a:t>Foxy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7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128</TotalTime>
  <Words>189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Anfilofieva Sofia Gorina Alyona</vt:lpstr>
      <vt:lpstr>Once lived in the forest….</vt:lpstr>
      <vt:lpstr>Foxes Foxy and bears Freddy.</vt:lpstr>
      <vt:lpstr>Foxy was at the bithday party…</vt:lpstr>
      <vt:lpstr>but they had no place to celebrate a birthday, and they went to a clearing on the actual mapping clouds…</vt:lpstr>
      <vt:lpstr>in a clearing, they saw a rabbit and chicken that play…</vt:lpstr>
      <vt:lpstr>it was very interesting in that they are playing chicken and rabbit. Fox asked:</vt:lpstr>
      <vt:lpstr>«what's your name?» «I Chica and his Bonnie»</vt:lpstr>
      <vt:lpstr>«it's great! Bonnie, Chica Come to me! birthday note!» «whose?»- they asked in unison «my!»-shouted Foxy</vt:lpstr>
      <vt:lpstr>They walked for a long time. Chick asks foxy: «how do you celebrate?» «4 years proudly»-said Fox «We even prepared a gift not!» said Bonnie «the best gift is you!»</vt:lpstr>
      <vt:lpstr>stopped on the way foxy «Why did you stop?» asked Freddy. Foxy said...</vt:lpstr>
      <vt:lpstr>«wow! what a beautiful!!!»</vt:lpstr>
      <vt:lpstr>it was immediately clear that Fox fell in love with the white fox</vt:lpstr>
      <vt:lpstr>Fox was bold and he asked the fox «what's your name?» «Mangl.» «you are very beautiful!» «oh! thank you!»</vt:lpstr>
      <vt:lpstr>Finally they came to the hole. «close your eyes»-said Chica</vt:lpstr>
      <vt:lpstr>all made a gift to foxy…</vt:lpstr>
      <vt:lpstr>«Surprise!»-they shouted.</vt:lpstr>
      <vt:lpstr>Fox was very surprised</vt:lpstr>
      <vt:lpstr>thank you! you are my best friends!</vt:lpstr>
      <vt:lpstr>Презентация PowerPoint</vt:lpstr>
      <vt:lpstr>в ролях были: Фокси</vt:lpstr>
      <vt:lpstr>Фредди</vt:lpstr>
      <vt:lpstr>Чика</vt:lpstr>
      <vt:lpstr>Бонни</vt:lpstr>
      <vt:lpstr>Мангл.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Anfilofieva Sofia Gorina Alyona</dc:title>
  <dc:creator>Admin</dc:creator>
  <cp:lastModifiedBy>Admin</cp:lastModifiedBy>
  <cp:revision>13</cp:revision>
  <dcterms:created xsi:type="dcterms:W3CDTF">2015-02-09T05:36:35Z</dcterms:created>
  <dcterms:modified xsi:type="dcterms:W3CDTF">2015-02-09T08:20:21Z</dcterms:modified>
</cp:coreProperties>
</file>