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4FABFA-DE71-4DBF-8A84-60FF4ACE405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12230B-B81C-4476-B331-CD15831EEB4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Урок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936390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000" dirty="0" smtClean="0"/>
              <a:t>1 класс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УМК «Школа-2100»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учитель: </a:t>
            </a:r>
            <a:r>
              <a:rPr lang="ru-RU" b="1" i="1" dirty="0" smtClean="0"/>
              <a:t>Сахарова И.В.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Тема </a:t>
            </a:r>
            <a:r>
              <a:rPr lang="ru-RU" sz="2800" dirty="0" smtClean="0"/>
              <a:t>урока: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dirty="0" smtClean="0"/>
              <a:t>Задачи на нахождение целого или части</a:t>
            </a:r>
            <a:r>
              <a:rPr lang="ru-RU" sz="2800" dirty="0" smtClean="0"/>
              <a:t>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Минутка чистописания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Числа:</a:t>
            </a:r>
            <a:r>
              <a:rPr lang="ru-RU" b="1" i="1" dirty="0" smtClean="0"/>
              <a:t> 10, 6, 4, 9, 2, </a:t>
            </a:r>
            <a:r>
              <a:rPr lang="ru-RU" b="1" i="1" dirty="0" smtClean="0"/>
              <a:t>7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6+4=10               </a:t>
            </a:r>
            <a:r>
              <a:rPr lang="ru-RU" dirty="0" smtClean="0"/>
              <a:t>7+2=9</a:t>
            </a:r>
          </a:p>
          <a:p>
            <a:pPr>
              <a:buNone/>
            </a:pPr>
            <a:r>
              <a:rPr lang="ru-RU" dirty="0" smtClean="0"/>
              <a:t>           4+6=10               2+7=9</a:t>
            </a:r>
          </a:p>
          <a:p>
            <a:pPr>
              <a:buNone/>
            </a:pPr>
            <a:r>
              <a:rPr lang="ru-RU" dirty="0" smtClean="0"/>
              <a:t>          10-6=4                 9-7=2</a:t>
            </a:r>
          </a:p>
          <a:p>
            <a:pPr>
              <a:buNone/>
            </a:pPr>
            <a:r>
              <a:rPr lang="ru-RU" dirty="0" smtClean="0"/>
              <a:t>          10-4=6                 9-2=7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7668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Семь </a:t>
            </a:r>
            <a:r>
              <a:rPr lang="ru-RU" sz="2800" dirty="0" smtClean="0"/>
              <a:t>гусей пустились в путь. </a:t>
            </a:r>
            <a:br>
              <a:rPr lang="ru-RU" sz="2800" dirty="0" smtClean="0"/>
            </a:br>
            <a:r>
              <a:rPr lang="ru-RU" sz="2800" dirty="0" smtClean="0"/>
              <a:t>Два решили отдохнуть.</a:t>
            </a:r>
            <a:br>
              <a:rPr lang="ru-RU" sz="2800" dirty="0" smtClean="0"/>
            </a:br>
            <a:r>
              <a:rPr lang="ru-RU" sz="2800" dirty="0" smtClean="0"/>
              <a:t>Сколько их под облаками?</a:t>
            </a:r>
            <a:br>
              <a:rPr lang="ru-RU" sz="2800" dirty="0" smtClean="0"/>
            </a:br>
            <a:r>
              <a:rPr lang="ru-RU" sz="2800" dirty="0" smtClean="0"/>
              <a:t>Сосчитайте, дети, сами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3714752"/>
            <a:ext cx="3429024" cy="25717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C:\Users\Пользователь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786191"/>
            <a:ext cx="307183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2407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Яблоки в саду поспели.</a:t>
            </a:r>
          </a:p>
          <a:p>
            <a:pPr>
              <a:buNone/>
            </a:pPr>
            <a:r>
              <a:rPr lang="ru-RU" sz="2800" dirty="0" smtClean="0"/>
              <a:t>Мы отведать их успели:</a:t>
            </a:r>
          </a:p>
          <a:p>
            <a:pPr>
              <a:buNone/>
            </a:pPr>
            <a:r>
              <a:rPr lang="ru-RU" sz="2800" dirty="0" smtClean="0"/>
              <a:t>7 румяных, наливных,</a:t>
            </a:r>
          </a:p>
          <a:p>
            <a:pPr>
              <a:buNone/>
            </a:pPr>
            <a:r>
              <a:rPr lang="ru-RU" sz="2800" dirty="0" smtClean="0"/>
              <a:t>3 с кислинкой.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3929066"/>
            <a:ext cx="3786214" cy="24288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Пользователь\Desktop\004187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071942"/>
            <a:ext cx="2928958" cy="2196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498080" cy="312420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Было 2 большие рыбки и 3 маленькие. </a:t>
            </a:r>
          </a:p>
          <a:p>
            <a:pPr>
              <a:buNone/>
            </a:pPr>
            <a:r>
              <a:rPr lang="ru-RU" sz="2800" dirty="0" smtClean="0"/>
              <a:t>         </a:t>
            </a:r>
            <a:r>
              <a:rPr lang="ru-RU" sz="2800" dirty="0" err="1" smtClean="0"/>
              <a:t>Ск</a:t>
            </a:r>
            <a:r>
              <a:rPr lang="ru-RU" sz="2800" dirty="0" smtClean="0"/>
              <a:t>. всего было рыбок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800" dirty="0" smtClean="0"/>
              <a:t>Было </a:t>
            </a:r>
            <a:r>
              <a:rPr lang="ru-RU" sz="2800" dirty="0" smtClean="0"/>
              <a:t>5 рыбок. Маленьких 3 рыбки. </a:t>
            </a:r>
          </a:p>
          <a:p>
            <a:pPr>
              <a:buNone/>
            </a:pPr>
            <a:r>
              <a:rPr lang="ru-RU" sz="2800" dirty="0" smtClean="0"/>
              <a:t>        </a:t>
            </a:r>
            <a:r>
              <a:rPr lang="ru-RU" sz="2800" dirty="0" err="1" smtClean="0"/>
              <a:t>Ск</a:t>
            </a:r>
            <a:r>
              <a:rPr lang="ru-RU" sz="2800" dirty="0" smtClean="0"/>
              <a:t>. было больших рыбок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800" dirty="0" smtClean="0"/>
              <a:t>Было 5 рыбок. Больших 2 рыбки. </a:t>
            </a:r>
          </a:p>
          <a:p>
            <a:pPr>
              <a:buNone/>
            </a:pPr>
            <a:r>
              <a:rPr lang="ru-RU" sz="2800" dirty="0" smtClean="0"/>
              <a:t>        </a:t>
            </a:r>
            <a:r>
              <a:rPr lang="ru-RU" sz="2800" dirty="0" err="1" smtClean="0"/>
              <a:t>Ск</a:t>
            </a:r>
            <a:r>
              <a:rPr lang="ru-RU" sz="2800" dirty="0" smtClean="0"/>
              <a:t>. было маленьких рыбок</a:t>
            </a:r>
            <a:r>
              <a:rPr lang="ru-RU" sz="2800" dirty="0" smtClean="0"/>
              <a:t>?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Пользователь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286256"/>
            <a:ext cx="407427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89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 Урок математики</vt:lpstr>
      <vt:lpstr> Тема урока:  «Задачи на нахождение целого или части» </vt:lpstr>
      <vt:lpstr>Задача</vt:lpstr>
      <vt:lpstr>Задача</vt:lpstr>
      <vt:lpstr>Задача № 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</dc:title>
  <dc:creator>Пользователь</dc:creator>
  <cp:lastModifiedBy>Пользователь</cp:lastModifiedBy>
  <cp:revision>3</cp:revision>
  <dcterms:created xsi:type="dcterms:W3CDTF">2014-03-29T13:57:00Z</dcterms:created>
  <dcterms:modified xsi:type="dcterms:W3CDTF">2014-03-29T14:21:30Z</dcterms:modified>
</cp:coreProperties>
</file>