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75" r:id="rId4"/>
    <p:sldId id="262" r:id="rId5"/>
    <p:sldId id="265" r:id="rId6"/>
    <p:sldId id="278" r:id="rId7"/>
    <p:sldId id="259" r:id="rId8"/>
    <p:sldId id="274" r:id="rId9"/>
    <p:sldId id="27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219BE4B-DB9C-414C-9B93-67A1B7794FAB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A00EBAF-27F3-493C-A6BC-894D418DD2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219BE4B-DB9C-414C-9B93-67A1B7794FAB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A00EBAF-27F3-493C-A6BC-894D418DD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6;&#1090;&#1082;&#1088;&#1099;&#1090;&#1099;&#1081;%20&#1091;&#1088;&#1086;&#1082;\&#1091;&#1088;&#1086;&#1082;\10%20-%201%20c%20102.wma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F:\&#1086;&#1090;&#1082;&#1088;&#1099;&#1090;&#1099;&#1081;%20&#1091;&#1088;&#1086;&#1082;\&#1091;&#1088;&#1086;&#1082;\11%20-%203%20c%20103.wma" TargetMode="External"/><Relationship Id="rId1" Type="http://schemas.openxmlformats.org/officeDocument/2006/relationships/audio" Target="file:///F:\&#1086;&#1090;&#1082;&#1088;&#1099;&#1090;&#1099;&#1081;%20&#1091;&#1088;&#1086;&#1082;\&#1091;&#1088;&#1086;&#1082;\09%20-%20%203%20c%20101.wma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8024" y="2348880"/>
            <a:ext cx="3313355" cy="170216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Comic Sans MS" pitchFamily="66" charset="0"/>
              </a:rPr>
              <a:t>My holidays!</a:t>
            </a:r>
            <a:br>
              <a:rPr lang="en-US" sz="4000" b="1" dirty="0" smtClean="0">
                <a:latin typeface="Comic Sans MS" pitchFamily="66" charset="0"/>
              </a:rPr>
            </a:br>
            <a:r>
              <a:rPr lang="en-US" sz="4000" b="1" dirty="0" smtClean="0">
                <a:latin typeface="Comic Sans MS" pitchFamily="66" charset="0"/>
              </a:rPr>
              <a:t>It’s windy!</a:t>
            </a:r>
            <a:endParaRPr lang="ru-RU" sz="4000" b="1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4221088"/>
            <a:ext cx="3456383" cy="1800200"/>
          </a:xfrm>
        </p:spPr>
        <p:txBody>
          <a:bodyPr>
            <a:normAutofit/>
          </a:bodyPr>
          <a:lstStyle/>
          <a:p>
            <a:r>
              <a:rPr lang="ru-RU" dirty="0" smtClean="0"/>
              <a:t>Разработала:</a:t>
            </a:r>
          </a:p>
          <a:p>
            <a:r>
              <a:rPr lang="ru-RU" dirty="0" smtClean="0"/>
              <a:t>Фролова Анна Васильевна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МБОУ лицей № 4 </a:t>
            </a:r>
          </a:p>
          <a:p>
            <a:r>
              <a:rPr lang="ru-RU" dirty="0" smtClean="0"/>
              <a:t>г.Воронеж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8695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064896" cy="13339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>
                <a:latin typeface="Comic Sans MS" pitchFamily="66" charset="0"/>
              </a:rPr>
              <a:t>WHAT’S THE WEATHER LIKE?</a:t>
            </a:r>
            <a:br>
              <a:rPr lang="en-US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КАКАЯ СЕЙЧАС ПОГОДА</a:t>
            </a:r>
            <a:r>
              <a:rPr lang="en-US" dirty="0" smtClean="0">
                <a:latin typeface="Comic Sans MS" pitchFamily="66" charset="0"/>
              </a:rPr>
              <a:t>?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700808"/>
            <a:ext cx="2808312" cy="2216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700808"/>
            <a:ext cx="2861101" cy="2258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5" y="3933056"/>
            <a:ext cx="3024335" cy="250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1700808"/>
            <a:ext cx="2808312" cy="2389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4077072"/>
            <a:ext cx="2880320" cy="232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4077072"/>
            <a:ext cx="2522739" cy="230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9122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064896" cy="13339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>
                <a:latin typeface="Comic Sans MS" pitchFamily="66" charset="0"/>
              </a:rPr>
              <a:t>WHAT’S THE WEATHER LIKE?</a:t>
            </a:r>
            <a:br>
              <a:rPr lang="en-US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КАКАЯ СЕЙЧАС ПОГОДА</a:t>
            </a:r>
            <a:r>
              <a:rPr lang="en-US" dirty="0" smtClean="0">
                <a:latin typeface="Comic Sans MS" pitchFamily="66" charset="0"/>
              </a:rPr>
              <a:t>?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00808"/>
            <a:ext cx="4524375" cy="291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501008"/>
            <a:ext cx="3343275" cy="3011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220072" y="2780928"/>
            <a:ext cx="2374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It’s windy!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979712" y="5157192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It’s cold!</a:t>
            </a:r>
            <a:endParaRPr lang="ru-RU" sz="3600" b="1" dirty="0"/>
          </a:p>
        </p:txBody>
      </p:sp>
      <p:pic>
        <p:nvPicPr>
          <p:cNvPr id="7" name="10 - 1 c 102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55576" y="587727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9122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4885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28604"/>
            <a:ext cx="7096634" cy="9361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Comic Sans MS" pitchFamily="66" charset="0"/>
              </a:rPr>
              <a:t>WHAT ARE YOU WEARING?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6792"/>
            <a:ext cx="1584176" cy="15841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556792"/>
            <a:ext cx="1440160" cy="14401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01008"/>
            <a:ext cx="1639416" cy="163941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501008"/>
            <a:ext cx="1584176" cy="1584176"/>
          </a:xfrm>
          <a:prstGeom prst="rect">
            <a:avLst/>
          </a:prstGeom>
        </p:spPr>
      </p:pic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395536" y="6381328"/>
            <a:ext cx="8568952" cy="36004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 </a:t>
            </a:r>
            <a:endParaRPr lang="ru-RU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1628800"/>
            <a:ext cx="1512168" cy="142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1556792"/>
            <a:ext cx="170497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95936" y="3573016"/>
            <a:ext cx="1527795" cy="164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3573016"/>
            <a:ext cx="1554691" cy="1686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08304" y="3501008"/>
            <a:ext cx="1638431" cy="247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20272" y="1556792"/>
            <a:ext cx="1512168" cy="198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755576" y="5301208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skirt </a:t>
            </a:r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339752" y="5301208"/>
            <a:ext cx="1168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T-shirt</a:t>
            </a:r>
            <a:endParaRPr lang="ru-RU" sz="2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067944" y="5229200"/>
            <a:ext cx="1168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socks</a:t>
            </a:r>
            <a:endParaRPr lang="ru-RU" sz="28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796136" y="5157192"/>
            <a:ext cx="11753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/>
              <a:t>shoes</a:t>
            </a:r>
            <a:endParaRPr lang="ru-RU" sz="28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452320" y="5949280"/>
            <a:ext cx="1152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jeans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41786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ВСТАВЬТЕ</a:t>
            </a:r>
            <a:r>
              <a:rPr lang="en-US" dirty="0" smtClean="0">
                <a:latin typeface="Comic Sans MS" pitchFamily="66" charset="0"/>
              </a:rPr>
              <a:t>  </a:t>
            </a:r>
            <a:r>
              <a:rPr lang="en-US" u="sng" dirty="0" smtClean="0">
                <a:latin typeface="Comic Sans MS" pitchFamily="66" charset="0"/>
              </a:rPr>
              <a:t>TAKE OFF, </a:t>
            </a:r>
            <a:br>
              <a:rPr lang="en-US" u="sng" dirty="0" smtClean="0">
                <a:latin typeface="Comic Sans MS" pitchFamily="66" charset="0"/>
              </a:rPr>
            </a:br>
            <a:r>
              <a:rPr lang="en-US" u="sng" dirty="0" smtClean="0">
                <a:latin typeface="Comic Sans MS" pitchFamily="66" charset="0"/>
              </a:rPr>
              <a:t>PUT ON</a:t>
            </a:r>
            <a:r>
              <a:rPr lang="en-US" dirty="0" smtClean="0">
                <a:latin typeface="Comic Sans MS" pitchFamily="66" charset="0"/>
              </a:rPr>
              <a:t>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204864"/>
            <a:ext cx="7704856" cy="4176464"/>
          </a:xfrm>
          <a:solidFill>
            <a:schemeClr val="bg1">
              <a:lumMod val="95000"/>
            </a:schemeClr>
          </a:solidFill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It’s hot!  … your hat!</a:t>
            </a:r>
          </a:p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It’s hot!  … your jacket!</a:t>
            </a:r>
          </a:p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It’s snowing!  … your coat!</a:t>
            </a:r>
          </a:p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It’s raining!  … your raincoat!</a:t>
            </a:r>
          </a:p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It’s  windy!  … your shorts and … your jeans!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021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43932" cy="133394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>
                <a:latin typeface="Comic Sans MS" pitchFamily="66" charset="0"/>
              </a:rPr>
              <a:t>She’s wearing her …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He’s wearing his …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6143644"/>
            <a:ext cx="7920880" cy="428628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643050"/>
            <a:ext cx="1714512" cy="223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1643050"/>
            <a:ext cx="1785950" cy="2463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3643314"/>
            <a:ext cx="2072381" cy="3223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1714488"/>
            <a:ext cx="17716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4214818"/>
            <a:ext cx="2072136" cy="254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51141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854968"/>
          </a:xfr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00808"/>
            <a:ext cx="7920880" cy="489654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09 -  3 c 10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3568" y="2060848"/>
            <a:ext cx="304800" cy="304800"/>
          </a:xfrm>
          <a:prstGeom prst="rect">
            <a:avLst/>
          </a:prstGeom>
        </p:spPr>
      </p:pic>
      <p:pic>
        <p:nvPicPr>
          <p:cNvPr id="5" name="11 - 3 c 103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683568" y="2636912"/>
            <a:ext cx="304800" cy="30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59832" y="2996952"/>
            <a:ext cx="41440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РТ упр. 1,2 стр.56</a:t>
            </a:r>
            <a:endParaRPr lang="ru-RU" sz="3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141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77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73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268761"/>
            <a:ext cx="6777317" cy="12241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Good bye!</a:t>
            </a:r>
            <a:endParaRPr lang="ru-RU" sz="6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3" descr="C:\Documents and Settings\Тепа_Нюк\Мои документы\6548d3d2e44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544954"/>
            <a:ext cx="3456384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82796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40445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b="1" dirty="0" err="1" smtClean="0"/>
              <a:t>ath</a:t>
            </a:r>
            <a:endParaRPr lang="en-US" sz="3200" b="1" dirty="0" smtClean="0"/>
          </a:p>
          <a:p>
            <a:pPr>
              <a:buNone/>
            </a:pPr>
            <a:r>
              <a:rPr lang="en-US" sz="3200" b="1" dirty="0" err="1" smtClean="0"/>
              <a:t>tcoa</a:t>
            </a:r>
            <a:endParaRPr lang="en-US" sz="3200" b="1" dirty="0" smtClean="0"/>
          </a:p>
          <a:p>
            <a:pPr>
              <a:buNone/>
            </a:pPr>
            <a:r>
              <a:rPr lang="en-US" sz="3200" b="1" dirty="0" err="1" smtClean="0"/>
              <a:t>etkcaj</a:t>
            </a:r>
            <a:endParaRPr lang="en-US" sz="3200" b="1" dirty="0" smtClean="0"/>
          </a:p>
          <a:p>
            <a:pPr>
              <a:buNone/>
            </a:pPr>
            <a:r>
              <a:rPr lang="en-US" sz="3200" b="1" dirty="0" err="1" smtClean="0"/>
              <a:t>ynsun</a:t>
            </a:r>
            <a:endParaRPr lang="en-US" sz="3200" b="1" dirty="0" smtClean="0"/>
          </a:p>
          <a:p>
            <a:pPr>
              <a:buNone/>
            </a:pPr>
            <a:r>
              <a:rPr lang="en-US" sz="3200" b="1" dirty="0" err="1" smtClean="0"/>
              <a:t>toh</a:t>
            </a:r>
            <a:endParaRPr lang="en-US" sz="3200" b="1" dirty="0" smtClean="0"/>
          </a:p>
          <a:p>
            <a:pPr>
              <a:buNone/>
            </a:pPr>
            <a:r>
              <a:rPr lang="en-US" sz="3200" b="1" dirty="0" err="1" smtClean="0"/>
              <a:t>stohrs</a:t>
            </a:r>
            <a:endParaRPr lang="en-US" sz="3200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645152" y="2313430"/>
            <a:ext cx="3419856" cy="40445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b="1" dirty="0" err="1" smtClean="0"/>
              <a:t>f</a:t>
            </a:r>
            <a:r>
              <a:rPr lang="en-US" sz="3200" b="1" dirty="0" err="1" smtClean="0"/>
              <a:t>gogy</a:t>
            </a:r>
            <a:endParaRPr lang="en-US" sz="3200" b="1" dirty="0" smtClean="0"/>
          </a:p>
          <a:p>
            <a:pPr>
              <a:buNone/>
            </a:pPr>
            <a:r>
              <a:rPr lang="en-US" sz="3200" b="1" dirty="0" err="1" smtClean="0"/>
              <a:t>o</a:t>
            </a:r>
            <a:r>
              <a:rPr lang="en-US" sz="3200" b="1" dirty="0" err="1" smtClean="0"/>
              <a:t>csks</a:t>
            </a:r>
            <a:endParaRPr lang="en-US" sz="3200" b="1" dirty="0" smtClean="0"/>
          </a:p>
          <a:p>
            <a:pPr>
              <a:buNone/>
            </a:pPr>
            <a:r>
              <a:rPr lang="en-US" sz="3200" b="1" dirty="0" smtClean="0"/>
              <a:t>T- </a:t>
            </a:r>
            <a:r>
              <a:rPr lang="en-US" sz="3200" b="1" dirty="0" err="1" smtClean="0"/>
              <a:t>irsht</a:t>
            </a:r>
            <a:endParaRPr lang="en-US" sz="3200" b="1" dirty="0" smtClean="0"/>
          </a:p>
          <a:p>
            <a:pPr>
              <a:buNone/>
            </a:pPr>
            <a:r>
              <a:rPr lang="en-US" sz="3200" b="1" dirty="0" err="1" smtClean="0"/>
              <a:t>o</a:t>
            </a:r>
            <a:r>
              <a:rPr lang="en-US" sz="3200" b="1" dirty="0" err="1" smtClean="0"/>
              <a:t>lcd</a:t>
            </a:r>
            <a:endParaRPr lang="en-US" sz="3200" b="1" dirty="0" smtClean="0"/>
          </a:p>
          <a:p>
            <a:pPr>
              <a:buNone/>
            </a:pPr>
            <a:r>
              <a:rPr lang="en-US" sz="3200" b="1" dirty="0" err="1" smtClean="0"/>
              <a:t>j</a:t>
            </a:r>
            <a:r>
              <a:rPr lang="en-US" sz="3200" b="1" dirty="0" err="1" smtClean="0"/>
              <a:t>nsae</a:t>
            </a:r>
            <a:endParaRPr lang="en-US" sz="3200" b="1" dirty="0" smtClean="0"/>
          </a:p>
          <a:p>
            <a:pPr>
              <a:buNone/>
            </a:pPr>
            <a:r>
              <a:rPr lang="en-US" sz="3200" b="1" dirty="0" err="1" smtClean="0"/>
              <a:t>oeshs</a:t>
            </a:r>
            <a:endParaRPr lang="ru-RU" sz="3200" b="1" dirty="0"/>
          </a:p>
        </p:txBody>
      </p:sp>
      <p:pic>
        <p:nvPicPr>
          <p:cNvPr id="5" name="Picture 2" descr="E:\Мои рисунки\флешкарточки\spotlight\семья\Рисунок4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21196"/>
            <a:ext cx="2071702" cy="1867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357</TotalTime>
  <Words>111</Words>
  <Application>Microsoft Office PowerPoint</Application>
  <PresentationFormat>Экран (4:3)</PresentationFormat>
  <Paragraphs>44</Paragraphs>
  <Slides>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Остин</vt:lpstr>
      <vt:lpstr>My holidays! It’s windy!</vt:lpstr>
      <vt:lpstr>WHAT’S THE WEATHER LIKE? КАКАЯ СЕЙЧАС ПОГОДА?</vt:lpstr>
      <vt:lpstr>WHAT’S THE WEATHER LIKE? КАКАЯ СЕЙЧАС ПОГОДА?</vt:lpstr>
      <vt:lpstr>WHAT ARE YOU WEARING?</vt:lpstr>
      <vt:lpstr>ВСТАВЬТЕ  TAKE OFF,  PUT ON.</vt:lpstr>
      <vt:lpstr>She’s wearing her … He’s wearing his …</vt:lpstr>
      <vt:lpstr>Слайд 7</vt:lpstr>
      <vt:lpstr>Слайд 8</vt:lpstr>
      <vt:lpstr>Слайд 9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HOLIDAYS!</dc:title>
  <dc:creator>Аня</dc:creator>
  <cp:lastModifiedBy>UserHP8</cp:lastModifiedBy>
  <cp:revision>32</cp:revision>
  <dcterms:created xsi:type="dcterms:W3CDTF">2012-02-04T06:24:45Z</dcterms:created>
  <dcterms:modified xsi:type="dcterms:W3CDTF">2014-04-10T08:30:22Z</dcterms:modified>
</cp:coreProperties>
</file>