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6122-76EF-4B4F-A994-790DAA037EDC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BED-FF43-46DF-9688-E04FF97E4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6122-76EF-4B4F-A994-790DAA037EDC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BED-FF43-46DF-9688-E04FF97E4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6122-76EF-4B4F-A994-790DAA037EDC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BED-FF43-46DF-9688-E04FF97E4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6122-76EF-4B4F-A994-790DAA037EDC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BED-FF43-46DF-9688-E04FF97E4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6122-76EF-4B4F-A994-790DAA037EDC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BED-FF43-46DF-9688-E04FF97E4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6122-76EF-4B4F-A994-790DAA037EDC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BED-FF43-46DF-9688-E04FF97E4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6122-76EF-4B4F-A994-790DAA037EDC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BED-FF43-46DF-9688-E04FF97E4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6122-76EF-4B4F-A994-790DAA037EDC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BED-FF43-46DF-9688-E04FF97E4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6122-76EF-4B4F-A994-790DAA037EDC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BED-FF43-46DF-9688-E04FF97E4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6122-76EF-4B4F-A994-790DAA037EDC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BED-FF43-46DF-9688-E04FF97E4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6122-76EF-4B4F-A994-790DAA037EDC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BED-FF43-46DF-9688-E04FF97E4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16122-76EF-4B4F-A994-790DAA037EDC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CBBED-FF43-46DF-9688-E04FF97E42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r>
              <a:rPr lang="de-DE" sz="7200" dirty="0" smtClean="0"/>
              <a:t>Gabis Haus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Рита\Pictures\7657d711a74c56db2d0a77474dac8b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9363"/>
            <a:ext cx="8560480" cy="64479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Рита\Pictures\156747_k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69"/>
            <a:ext cx="9144000" cy="6894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Рита\Pictures\27226959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Рита\Pictures\homeoffice_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"/>
            <a:ext cx="9144000" cy="6843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Рита\Pictures\133165748786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Рита\Pictures\19000195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Рита\Pictures\4831_9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Gabis Haus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Gabis Haus</dc:title>
  <dc:creator>Рита</dc:creator>
  <cp:lastModifiedBy>Рита</cp:lastModifiedBy>
  <cp:revision>3</cp:revision>
  <dcterms:created xsi:type="dcterms:W3CDTF">2015-01-21T10:33:41Z</dcterms:created>
  <dcterms:modified xsi:type="dcterms:W3CDTF">2015-01-21T10:54:58Z</dcterms:modified>
</cp:coreProperties>
</file>