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57" r:id="rId5"/>
    <p:sldId id="256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7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7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8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7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5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5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2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0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6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DCA8-7548-47F3-BC32-15FD1758F376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273D-0DB6-4FA5-AAD6-2B77DFD2D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9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733256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What are they? Do you have one?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8" y="116632"/>
            <a:ext cx="81781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7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920880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4248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Her Majesty Queen Elizabeth II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464594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64088" y="2276872"/>
            <a:ext cx="37385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The Queen has some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 hobbies.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Do you know what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they are?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4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 Royal collection of stamps was started by her grandfather George V.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7"/>
            <a:ext cx="6002061" cy="5153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33216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One of the Queen’s hobbies is collecting bags.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0" y="1628800"/>
            <a:ext cx="5040560" cy="4944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50" y="3645024"/>
            <a:ext cx="3868688" cy="23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7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67" y="116632"/>
            <a:ext cx="5482167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2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What are they? Do you have one?</vt:lpstr>
      <vt:lpstr>Презентация PowerPoint</vt:lpstr>
      <vt:lpstr>Her Majesty Queen Elizabeth II</vt:lpstr>
      <vt:lpstr>The Royal collection of stamps was started by her grandfather George V.</vt:lpstr>
      <vt:lpstr>One of the Queen’s hobbies is collecting bags.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5</cp:revision>
  <dcterms:created xsi:type="dcterms:W3CDTF">2015-02-16T17:37:11Z</dcterms:created>
  <dcterms:modified xsi:type="dcterms:W3CDTF">2015-02-16T18:21:50Z</dcterms:modified>
</cp:coreProperties>
</file>