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2" r:id="rId4"/>
    <p:sldId id="261" r:id="rId5"/>
    <p:sldId id="262" r:id="rId6"/>
    <p:sldId id="263" r:id="rId7"/>
    <p:sldId id="265" r:id="rId8"/>
    <p:sldId id="266" r:id="rId9"/>
    <p:sldId id="267" r:id="rId10"/>
    <p:sldId id="264" r:id="rId11"/>
    <p:sldId id="268" r:id="rId12"/>
    <p:sldId id="269" r:id="rId13"/>
    <p:sldId id="270" r:id="rId14"/>
    <p:sldId id="273" r:id="rId15"/>
    <p:sldId id="271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3529-3737-4EAF-8F4D-CD6DF1F5886C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DB46-AD3D-4A51-ABED-1B350FCAF5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3529-3737-4EAF-8F4D-CD6DF1F5886C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DB46-AD3D-4A51-ABED-1B350FCAF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3529-3737-4EAF-8F4D-CD6DF1F5886C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DB46-AD3D-4A51-ABED-1B350FCAF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3529-3737-4EAF-8F4D-CD6DF1F5886C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DB46-AD3D-4A51-ABED-1B350FCAF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3529-3737-4EAF-8F4D-CD6DF1F5886C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445DB46-AD3D-4A51-ABED-1B350FCAF51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3529-3737-4EAF-8F4D-CD6DF1F5886C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DB46-AD3D-4A51-ABED-1B350FCAF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3529-3737-4EAF-8F4D-CD6DF1F5886C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DB46-AD3D-4A51-ABED-1B350FCAF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3529-3737-4EAF-8F4D-CD6DF1F5886C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DB46-AD3D-4A51-ABED-1B350FCAF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3529-3737-4EAF-8F4D-CD6DF1F5886C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DB46-AD3D-4A51-ABED-1B350FCAF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3529-3737-4EAF-8F4D-CD6DF1F5886C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DB46-AD3D-4A51-ABED-1B350FCAF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3529-3737-4EAF-8F4D-CD6DF1F5886C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DB46-AD3D-4A51-ABED-1B350FCAF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8D3529-3737-4EAF-8F4D-CD6DF1F5886C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45DB46-AD3D-4A51-ABED-1B350FCAF51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0%BA%D0%B0%D1%80%D0%B0%D0%B2%D0%B0%D0%B4%D0%B6%D0%BE%20%D0%BA%D0%BE%D1%80%D0%B7%D0%B8%D0%BD%D0%B0%20%D1%81%20%D1%84%D1%80%D1%83%D0%BA%D1%82%D0%B0%D0%BC%D0%B8&amp;pos=3&amp;uinfo=sw-1135-sh-525-fw-910-fh-448-pd-1&amp;rpt=simage&amp;img_url=http%3A%2F%2Fupload.wikimedia.org%2Fwikipedia%2Fcommons%2F5%2F5e%2FMichelangelo_Caravaggio_019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text=%D0%AD%D0%B4%D1%83%D0%B0%D1%80%D0%B4%20%D0%9C%D0%B0%D0%BD%D0%B5&amp;pos=6&amp;uinfo=sw-1135-sh-525-fw-910-fh-448-pd-1&amp;rpt=simage&amp;img_url=http%3A%2F%2Fbibliotekar.ru%2FKmane%2F12.files%2Fimage001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text=%D0%BD%D0%B0%D1%82%D1%8E%D1%80%D0%BC%D0%BE%D1%80%D1%82%D1%8B%20%D0%B7%D0%B0%D1%80%D1%83%D0%B1%D0%B5%D0%B6%D0%BD%D1%8B%D1%85%20%D1%85%D1%83%D0%B4%D0%BE%D0%B6%D0%BD%D0%B8%D0%BA%D0%BE%D0%B2&amp;pos=9&amp;uinfo=sw-1135-sh-525-fw-910-fh-448-pd-1&amp;rpt=simage&amp;img_url=http%3A%2F%2Fdl8.glitter-graphics.net%2Fpub%2F1162%2F1162888slw31t3giz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1%80%D0%B5%D0%BD%D1%83%D0%B0%D1%80%20%D0%BD%D0%B0%D1%82%D1%8E%D1%80%D0%BC%D0%BE%D1%80%D1%82&amp;pos=4&amp;uinfo=sw-1135-sh-525-fw-910-fh-448-pd-1&amp;rpt=simage&amp;img_url=http%3A%2F%2Fimg0.liveinternet.ru%2Fimages%2Fattach%2Fc%2F1%2F56%2F271%2F56271869_624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0%D0%B5%D0%BD%D1%83%D0%B0%D1%80%20%D0%BD%D0%B0%D1%82%D1%8E%D1%80%D0%BC%D0%BE%D1%80%D1%82&amp;pos=4&amp;uinfo=sw-1135-sh-525-fw-910-fh-448-pd-1&amp;rpt=simage&amp;img_url=http%3A%2F%2Fimg0.liveinternet.ru%2Fimages%2Fattach%2Fc%2F1%2F56%2F271%2F56271869_624.jpg" TargetMode="External"/><Relationship Id="rId2" Type="http://schemas.openxmlformats.org/officeDocument/2006/relationships/hyperlink" Target="http://images.yandex.ru/yandsearch?text=%D1%80%D0%B5%D0%BD%D1%83%D0%B0%D1%80%20%D0%BD%D0%B0%D1%82%D1%8E%D1%80%D0%BC%D0%BE%D1%80%D1%82&amp;pos=1&amp;uinfo=sw-1135-sh-525-fw-910-fh-448-pd-1&amp;rpt=simage&amp;img_url=http%3A%2F%2Fimg0.liveinternet.ru%2Fimages%2Fattach%2Fc%2F1%2F56%2F273%2F56273261_6219.jp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images.yandex.ru/yandsearch?source=wiz&amp;uinfo=sw-1135-sh-525-fw-910-fh-448-pd-1&amp;p=1&amp;text=%D0%BD%D0%B0%D1%82%D1%8E%D1%80%D0%BC%D0%BE%D1%80%D1%82%20%D0%B2%D0%B8%D0%BA%D0%B8%D0%BF%D0%B5%D0%B4%D0%B8%D1%8F&amp;noreask=1&amp;pos=57&amp;rpt=simage&amp;lr=213&amp;img_url=http%3A%2F%2Fs55.radikal.ru%2Fi147%2F1109%2F30%2F1074aefdf75a.jpg" TargetMode="External"/><Relationship Id="rId7" Type="http://schemas.openxmlformats.org/officeDocument/2006/relationships/hyperlink" Target="http://images.yandex.ru/yandsearch?source=wiz&amp;uinfo=sw-1135-sh-525-fw-910-fh-448-pd-1&amp;p=4&amp;text=%D0%BD%D0%B0%D1%82%D1%8E%D1%80%D0%BC%D0%BE%D1%80%D1%82%20%D0%B2%D0%B8%D0%BA%D0%B8%D0%BF%D0%B5%D0%B4%D0%B8%D1%8F&amp;noreask=1&amp;pos=140&amp;rpt=simage&amp;lr=213&amp;img_url=http%3A%2F%2Fimg-fotki.yandex.ru%2Fget%2F38%2Fbakz.137%2F0_1bb71_fe000bdb_XL" TargetMode="External"/><Relationship Id="rId2" Type="http://schemas.openxmlformats.org/officeDocument/2006/relationships/hyperlink" Target="http://ru.m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hyperlink" Target="http://images.yandex.ru/yandsearch?source=wiz&amp;uinfo=sw-1135-sh-525-fw-910-fh-448-pd-1&amp;p=2&amp;text=%D0%BD%D0%B0%D1%82%D1%8E%D1%80%D0%BC%D0%BE%D1%80%D1%82%20%D0%B2%D0%B8%D0%BA%D0%B8%D0%BF%D0%B5%D0%B4%D0%B8%D1%8F&amp;noreask=1&amp;pos=64&amp;rpt=simage&amp;lr=213&amp;img_url=http%3A%2F%2Fen.academic.ru%2Fpictures%2Fenwiki%2F83%2FStill_life_with_sausages.jpg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text=%D0%BD%D0%B0%D1%82%D1%8E%D1%80%D0%BC%D0%BE%D1%80%D1%82%20%D0%B2%D0%B0%D0%BD%20%D0%B3%D0%BE%D0%B3&amp;pos=29&amp;uinfo=sw-1135-sh-525-fw-910-fh-448-pd-1&amp;rpt=simage&amp;img_url=http%3A%2F%2Fwww.bibliotekar.ru%2FKvangog%2F8.files%2Fimage001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text=%D0%BD%D0%B0%D1%82%D1%8E%D1%80%D0%BC%D0%BE%D1%80%D1%82%20%D0%B2%D0%B0%D0%BD%20%D0%B3%D0%BE%D0%B3&amp;pos=22&amp;uinfo=sw-1135-sh-525-fw-910-fh-448-pd-1&amp;rpt=simage&amp;img_url=http%3A%2F%2Fwww.ibiblio.org%2Fwm%2Fpaint%2Fauth%2Fgogh%2Firises%2Fgogh.irises-amsterdam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p=2&amp;text=%D0%BD%D0%B0%D1%82%D1%8E%D1%80%D0%BC%D0%BE%D1%80%D1%82%D1%8B%20%D0%BA%D0%BB%D0%BE%D0%B4%20%D0%BC%D0%BE%D0%BD%D0%B5&amp;pos=66&amp;uinfo=sw-1135-sh-525-fw-910-fh-448-pd-1&amp;rpt=simage&amp;img_url=http%3A%2F%2Fsale.www.biblioclub.ru%2Fimages%2Fimgclub%2Fmone%2Fmone141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0%BD%D0%B0%D1%82%D1%8E%D1%80%D0%BC%D0%BE%D1%80%D1%82%D1%8B%20%D0%BA%D0%BB%D0%BE%D0%B4%20%D0%BC%D0%BE%D0%BD%D0%B5&amp;pos=29&amp;uinfo=sw-1135-sh-525-fw-910-fh-448-pd-1&amp;rpt=simage&amp;img_url=http%3A%2F%2Ff8.ifotki.info%2Forg%2F9b8785073fc6c2cfdb5a6ba6e7279b8bbc81cc89475543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p=2&amp;text=%D0%BD%D0%B0%D1%82%D1%8E%D1%80%D0%BC%D0%BE%D1%80%D1%82%D1%8B%20%D1%81%D0%B5%D0%B7%D0%B0%D0%BD&amp;pos=72&amp;uinfo=sw-1135-sh-525-fw-910-fh-448-pd-1&amp;rpt=simage&amp;img_url=http%3A%2F%2Fimg.encyc.yandex.net%2Fillustrations%2Fbse%2Fpictures%2F02728%2F374630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0%BD%D0%B0%D1%82%D1%8E%D1%80%D0%BC%D0%BE%D1%80%D1%82%D1%8B%20%D1%81%D0%B5%D0%B7%D0%B0%D0%BD&amp;pos=15&amp;uinfo=sw-1135-sh-525-fw-910-fh-448-pd-1&amp;rpt=simage&amp;img_url=http%3A%2F%2Fi22.fastpic.ru%2Fbig%2F2011%2F0528%2F14%2Ff5deb4fa2773514833f293d72bc1b814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Натюрморт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Цветкова Гульнара Викторовна ГБОУ ЦО 1495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Караваджо</a:t>
            </a:r>
            <a:br>
              <a:rPr lang="ru-RU" dirty="0" smtClean="0"/>
            </a:br>
            <a:r>
              <a:rPr lang="ru-RU" dirty="0" smtClean="0"/>
              <a:t>«Корзина с фруктами» 1597</a:t>
            </a:r>
            <a:endParaRPr lang="ru-RU" dirty="0"/>
          </a:p>
        </p:txBody>
      </p:sp>
      <p:pic>
        <p:nvPicPr>
          <p:cNvPr id="30722" name="Picture 2" descr="http://img1.liveinternet.ru/images/attach/b/3/28/363/28363923_1215117290_Mikelandzhelo_Merizi_de_Karavadzho_Korzina_s_fruktami_159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13674"/>
            <a:ext cx="5184576" cy="4205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Эдуард Мане</a:t>
            </a:r>
            <a:br>
              <a:rPr lang="ru-RU" dirty="0" smtClean="0"/>
            </a:br>
            <a:r>
              <a:rPr lang="ru-RU" dirty="0" smtClean="0"/>
              <a:t>«Натюрморт с персиками и арбузом» 1866</a:t>
            </a:r>
            <a:endParaRPr lang="ru-RU" dirty="0"/>
          </a:p>
        </p:txBody>
      </p:sp>
      <p:pic>
        <p:nvPicPr>
          <p:cNvPr id="37890" name="Picture 2" descr="Эдуард Мане &quot;Натюрморт с арбузом и персикам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88840"/>
            <a:ext cx="5715000" cy="439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Эдуард Мане</a:t>
            </a:r>
            <a:br>
              <a:rPr lang="ru-RU" dirty="0" smtClean="0"/>
            </a:br>
            <a:r>
              <a:rPr lang="ru-RU" dirty="0" smtClean="0"/>
              <a:t>«Гвоздика и клематис в хрустальной вазе» 1882</a:t>
            </a:r>
            <a:endParaRPr lang="ru-RU" dirty="0"/>
          </a:p>
        </p:txBody>
      </p:sp>
      <p:pic>
        <p:nvPicPr>
          <p:cNvPr id="38914" name="Picture 2" descr="http://img1.liveinternet.ru/images/attach/c/1/59/489/59489942_188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060848"/>
            <a:ext cx="2880320" cy="4537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Ренуар</a:t>
            </a:r>
            <a:br>
              <a:rPr lang="ru-RU" dirty="0" smtClean="0"/>
            </a:br>
            <a:r>
              <a:rPr lang="ru-RU" dirty="0" smtClean="0"/>
              <a:t>«Натюрморт  с большой цветочной вазой» 1867</a:t>
            </a:r>
            <a:endParaRPr lang="ru-RU" dirty="0"/>
          </a:p>
        </p:txBody>
      </p:sp>
      <p:pic>
        <p:nvPicPr>
          <p:cNvPr id="40962" name="Picture 2" descr="http://www.artinthepicture.com/artists/Pierre-Auguste_Renoir/spring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988840"/>
            <a:ext cx="3456384" cy="4578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Ренуар</a:t>
            </a:r>
            <a:br>
              <a:rPr lang="ru-RU" dirty="0" smtClean="0"/>
            </a:br>
            <a:r>
              <a:rPr lang="ru-RU" dirty="0" smtClean="0"/>
              <a:t>«Натюрморт с розами»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3010" name="AutoShape 2" descr="http://img0.liveinternet.ru/images/attach/c/1/56/271/56271869_624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858963"/>
            <a:ext cx="365760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http://img0.liveinternet.ru/images/attach/c/1/56/271/56271869_624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858963"/>
            <a:ext cx="365760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4" name="Picture 6" descr="http://img0.liveinternet.ru/images/attach/c/1/56/271/56271869_6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44824"/>
            <a:ext cx="4176464" cy="4437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9938" name="AutoShape 2" descr="http://img0.liveinternet.ru/images/attach/c/2/71/943/71943568_Natyurmort_s_anemonami_1898_g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858963"/>
            <a:ext cx="3209925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http://img0.liveinternet.ru/images/attach/c/2/71/943/71943568_Natyurmort_s_anemonami_1898_g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858963"/>
            <a:ext cx="3209925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http://img0.liveinternet.ru/images/attach/c/2/71/943/71943568_Natyurmort_s_anemonami_1898_g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858963"/>
            <a:ext cx="3209925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http://img0.liveinternet.ru/images/attach/c/2/71/943/71943568_Natyurmort_s_anemonami_1898_g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858963"/>
            <a:ext cx="3209925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http://img0.liveinternet.ru/images/attach/c/1/56/271/56271869_624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858963"/>
            <a:ext cx="365760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http://www.liveinternet.ru/users/2010239/post183174572/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0608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http://forum.good-cook.ru/topic7591s390.html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4928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http://nnm.ru/blogs/6serj6/van-gog-vinsent-villem/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9969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http://earthfun.ru/pict/8455-raboty-kloda-mone.html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501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http://gallerix.ru/storeroom/545096957/N/1687293474/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005064"/>
            <a:ext cx="3791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http://impressionnisme.narod.ru/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1490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http://www.wm-painting.ru/MasterPieces/p19_sectionid/57/p19_imageid/1629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9411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http://www.24open.ru/Max9333/blog/?gotodate=2010-04-11&amp;searchnext=0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b="1" dirty="0" err="1" smtClean="0"/>
              <a:t>Натюрмо́рт</a:t>
            </a:r>
            <a:r>
              <a:rPr lang="ru-RU" dirty="0" smtClean="0"/>
              <a:t> (</a:t>
            </a:r>
            <a:r>
              <a:rPr lang="ru-RU" dirty="0" smtClean="0">
                <a:hlinkClick r:id="rId2" tooltip="Французский язык"/>
              </a:rPr>
              <a:t>фр.</a:t>
            </a:r>
            <a:r>
              <a:rPr lang="ru-RU" dirty="0" smtClean="0"/>
              <a:t> </a:t>
            </a:r>
            <a:r>
              <a:rPr lang="ru-RU" i="1" dirty="0" err="1" smtClean="0"/>
              <a:t>nature</a:t>
            </a:r>
            <a:r>
              <a:rPr lang="ru-RU" i="1" dirty="0" smtClean="0"/>
              <a:t> </a:t>
            </a:r>
            <a:r>
              <a:rPr lang="ru-RU" i="1" dirty="0" err="1" smtClean="0"/>
              <a:t>morte</a:t>
            </a:r>
            <a:r>
              <a:rPr lang="ru-RU" dirty="0" smtClean="0"/>
              <a:t> — «мёртвая природа») — изображение неодушевлённых предметов в изобразительном искусстве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dic.academic.ru/pictures/wiki/files/78/Nenartovich-Anatoly-Still-life-with-water-mellon-per21b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276872"/>
            <a:ext cx="2824726" cy="2246566"/>
          </a:xfrm>
          <a:prstGeom prst="rect">
            <a:avLst/>
          </a:prstGeom>
          <a:noFill/>
        </p:spPr>
      </p:pic>
      <p:pic>
        <p:nvPicPr>
          <p:cNvPr id="1028" name="Picture 4" descr="http://en.academic.ru/pictures/enwiki/83/Still_life_with_sausage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581128"/>
            <a:ext cx="2808312" cy="2087052"/>
          </a:xfrm>
          <a:prstGeom prst="rect">
            <a:avLst/>
          </a:prstGeom>
          <a:noFill/>
        </p:spPr>
      </p:pic>
      <p:pic>
        <p:nvPicPr>
          <p:cNvPr id="1030" name="Picture 6" descr="http://img1.liveinternet.ru/images/attach/c/0/47/752/47752702_Jensen_Johan_Laurentz_Grapes_a_Pineapple_Peaches_and_Hazelnuts_In_A_Basket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332656"/>
            <a:ext cx="2664296" cy="1903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Натюрморты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Великих зарубежных художников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Ван </a:t>
            </a:r>
            <a:r>
              <a:rPr lang="ru-RU" dirty="0" err="1" smtClean="0"/>
              <a:t>Гог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«Натюрморт с подсолнухами»</a:t>
            </a:r>
            <a:endParaRPr lang="ru-RU" dirty="0"/>
          </a:p>
        </p:txBody>
      </p:sp>
      <p:pic>
        <p:nvPicPr>
          <p:cNvPr id="33794" name="Picture 2" descr="http://oxun.ge/uploads/posts/2011-10/thumbs/1318872359_479px-vincent_willem_van_gogh_12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24340"/>
            <a:ext cx="3384376" cy="4222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Ван </a:t>
            </a:r>
            <a:r>
              <a:rPr lang="ru-RU" dirty="0" err="1" smtClean="0"/>
              <a:t>Гог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«Натюрморт с ирисами»</a:t>
            </a:r>
            <a:endParaRPr lang="ru-RU" dirty="0"/>
          </a:p>
        </p:txBody>
      </p:sp>
      <p:pic>
        <p:nvPicPr>
          <p:cNvPr id="32770" name="Picture 2" descr="http://www.servimg.com/u/f30/15/20/02/77/vincen1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700808"/>
            <a:ext cx="3888432" cy="4881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Клод Моне </a:t>
            </a:r>
            <a:br>
              <a:rPr lang="ru-RU" dirty="0" smtClean="0"/>
            </a:br>
            <a:r>
              <a:rPr lang="ru-RU" dirty="0" smtClean="0"/>
              <a:t>«Натюрморт с грушами и виноградом» 1867</a:t>
            </a:r>
            <a:endParaRPr lang="ru-RU" dirty="0"/>
          </a:p>
        </p:txBody>
      </p:sp>
      <p:pic>
        <p:nvPicPr>
          <p:cNvPr id="31748" name="Picture 4" descr="http://earthfun.ru/uploads/posts/2010-12/9d2bfda53fa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72816"/>
            <a:ext cx="5184576" cy="4273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Клод Моне </a:t>
            </a:r>
            <a:br>
              <a:rPr lang="ru-RU" dirty="0" smtClean="0"/>
            </a:br>
            <a:r>
              <a:rPr lang="ru-RU" dirty="0" smtClean="0"/>
              <a:t>«Цветы и фрукты» 1869</a:t>
            </a:r>
            <a:endParaRPr lang="ru-RU" dirty="0"/>
          </a:p>
        </p:txBody>
      </p:sp>
      <p:pic>
        <p:nvPicPr>
          <p:cNvPr id="36866" name="Picture 2" descr="http://www.posterlux.ru/new/1/big/monet_claude/posterlux-monet_claude-bs_flo_claude_monet_untitled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556792"/>
            <a:ext cx="3888432" cy="4896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Сезан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«Натюрморт с сахарницей» </a:t>
            </a:r>
            <a:br>
              <a:rPr lang="ru-RU" dirty="0" smtClean="0"/>
            </a:br>
            <a:r>
              <a:rPr lang="ru-RU" dirty="0" smtClean="0"/>
              <a:t>1888-1890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6" name="Picture 6" descr="http://img-fotki.yandex.ru/get/4518/96869497.120/0_57ee9_24bc1b8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132856"/>
            <a:ext cx="5782766" cy="3827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Сезан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«Натюрморт с драпировкой» 1899</a:t>
            </a:r>
            <a:endParaRPr lang="ru-RU" dirty="0"/>
          </a:p>
        </p:txBody>
      </p:sp>
      <p:pic>
        <p:nvPicPr>
          <p:cNvPr id="34820" name="Picture 4" descr="http://i22.fastpic.ru/big/2011/0528/14/f5deb4fa2773514833f293d72bc1b8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76872"/>
            <a:ext cx="5238750" cy="3829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7">
      <a:dk1>
        <a:srgbClr val="87BAFF"/>
      </a:dk1>
      <a:lt1>
        <a:srgbClr val="002D69"/>
      </a:lt1>
      <a:dk2>
        <a:srgbClr val="6DAA2D"/>
      </a:dk2>
      <a:lt2>
        <a:srgbClr val="92D050"/>
      </a:lt2>
      <a:accent1>
        <a:srgbClr val="FF388C"/>
      </a:accent1>
      <a:accent2>
        <a:srgbClr val="E40059"/>
      </a:accent2>
      <a:accent3>
        <a:srgbClr val="AB0042"/>
      </a:accent3>
      <a:accent4>
        <a:srgbClr val="AB0042"/>
      </a:accent4>
      <a:accent5>
        <a:srgbClr val="AB0042"/>
      </a:accent5>
      <a:accent6>
        <a:srgbClr val="E90062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</TotalTime>
  <Words>65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Натюрморт</vt:lpstr>
      <vt:lpstr>Слайд 2</vt:lpstr>
      <vt:lpstr>Натюрморты </vt:lpstr>
      <vt:lpstr>Ван Гог  «Натюрморт с подсолнухами»</vt:lpstr>
      <vt:lpstr>Ван Гог  «Натюрморт с ирисами»</vt:lpstr>
      <vt:lpstr>Клод Моне  «Натюрморт с грушами и виноградом» 1867</vt:lpstr>
      <vt:lpstr>Клод Моне  «Цветы и фрукты» 1869</vt:lpstr>
      <vt:lpstr>Сезан «Натюрморт с сахарницей»  1888-1890 </vt:lpstr>
      <vt:lpstr>Сезан  «Натюрморт с драпировкой» 1899</vt:lpstr>
      <vt:lpstr>Караваджо «Корзина с фруктами» 1597</vt:lpstr>
      <vt:lpstr>Эдуард Мане «Натюрморт с персиками и арбузом» 1866</vt:lpstr>
      <vt:lpstr>Эдуард Мане «Гвоздика и клематис в хрустальной вазе» 1882</vt:lpstr>
      <vt:lpstr>Ренуар «Натюрморт  с большой цветочной вазой» 1867</vt:lpstr>
      <vt:lpstr>Ренуар «Натюрморт с розами» </vt:lpstr>
      <vt:lpstr>Слайд 15</vt:lpstr>
      <vt:lpstr>Интернет ресурсы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Натюрморт</dc:title>
  <dc:creator>Гульнара</dc:creator>
  <cp:lastModifiedBy>Гульнара</cp:lastModifiedBy>
  <cp:revision>15</cp:revision>
  <dcterms:created xsi:type="dcterms:W3CDTF">2013-05-11T10:53:44Z</dcterms:created>
  <dcterms:modified xsi:type="dcterms:W3CDTF">2013-05-11T13:18:11Z</dcterms:modified>
</cp:coreProperties>
</file>