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4D46-F8DA-43D3-A43C-FD4E83EA725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3C9F-6DD2-490E-81F0-E66DE472D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4D46-F8DA-43D3-A43C-FD4E83EA725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3C9F-6DD2-490E-81F0-E66DE472D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4D46-F8DA-43D3-A43C-FD4E83EA725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3C9F-6DD2-490E-81F0-E66DE472D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4D46-F8DA-43D3-A43C-FD4E83EA725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3C9F-6DD2-490E-81F0-E66DE472D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4D46-F8DA-43D3-A43C-FD4E83EA725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3C9F-6DD2-490E-81F0-E66DE472D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4D46-F8DA-43D3-A43C-FD4E83EA725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3C9F-6DD2-490E-81F0-E66DE472D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4D46-F8DA-43D3-A43C-FD4E83EA725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3C9F-6DD2-490E-81F0-E66DE472D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4D46-F8DA-43D3-A43C-FD4E83EA725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3C9F-6DD2-490E-81F0-E66DE472D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4D46-F8DA-43D3-A43C-FD4E83EA725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3C9F-6DD2-490E-81F0-E66DE472D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4D46-F8DA-43D3-A43C-FD4E83EA725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3C9F-6DD2-490E-81F0-E66DE472D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4D46-F8DA-43D3-A43C-FD4E83EA725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C63C9F-6DD2-490E-81F0-E66DE472D1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334D46-F8DA-43D3-A43C-FD4E83EA725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C63C9F-6DD2-490E-81F0-E66DE472D1C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chool.xvatit.com/images/thumb/d/d1/11-12-50.jpg/480px-11-12-50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 t="27146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lc="http://schemas.openxmlformats.org/drawingml/2006/lockedCanvas" xmlns:a14="http://schemas.microsoft.com/office/drawing/2010/main"/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597606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Calibri" pitchFamily="34" charset="0"/>
                <a:cs typeface="Times New Roman" pitchFamily="18" charset="0"/>
              </a:rPr>
              <a:t>1)There isn’t a </a:t>
            </a: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snail</a:t>
            </a: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Calibri" pitchFamily="34" charset="0"/>
                <a:cs typeface="Times New Roman" pitchFamily="18" charset="0"/>
              </a:rPr>
              <a:t> in picture 2.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Calibri" pitchFamily="34" charset="0"/>
                <a:cs typeface="Times New Roman" pitchFamily="18" charset="0"/>
              </a:rPr>
              <a:t>2) There is a </a:t>
            </a: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bird</a:t>
            </a: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Calibri" pitchFamily="34" charset="0"/>
                <a:cs typeface="Times New Roman" pitchFamily="18" charset="0"/>
              </a:rPr>
              <a:t> in picture 2.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Calibri" pitchFamily="34" charset="0"/>
                <a:cs typeface="Times New Roman" pitchFamily="18" charset="0"/>
              </a:rPr>
              <a:t>3) There isn’t a </a:t>
            </a: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centipede</a:t>
            </a: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Calibri" pitchFamily="34" charset="0"/>
                <a:cs typeface="Times New Roman" pitchFamily="18" charset="0"/>
              </a:rPr>
              <a:t>in picture 2.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Calibri" pitchFamily="34" charset="0"/>
                <a:cs typeface="Times New Roman" pitchFamily="18" charset="0"/>
              </a:rPr>
              <a:t>4) There is a   </a:t>
            </a: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bee </a:t>
            </a: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Calibri" pitchFamily="34" charset="0"/>
                <a:cs typeface="Times New Roman" pitchFamily="18" charset="0"/>
              </a:rPr>
              <a:t> in picture 2.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 (3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4620"/>
            <a:ext cx="9144000" cy="675338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860032" y="4797153"/>
            <a:ext cx="403616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/>
              <a:t>It’s a </a:t>
            </a:r>
            <a:r>
              <a:rPr lang="en-US" sz="4000" dirty="0" smtClean="0"/>
              <a:t>dog.</a:t>
            </a:r>
          </a:p>
          <a:p>
            <a:pPr algn="ctr"/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52120" y="5301208"/>
            <a:ext cx="256493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 smtClean="0"/>
              <a:t>No, it is</a:t>
            </a:r>
            <a:r>
              <a:rPr lang="en-US" sz="4000" dirty="0" smtClean="0">
                <a:solidFill>
                  <a:srgbClr val="FF0000"/>
                </a:solidFill>
              </a:rPr>
              <a:t>n’t.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24128" y="5805264"/>
            <a:ext cx="220291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 smtClean="0"/>
              <a:t>It’s  a cat.</a:t>
            </a:r>
            <a:endParaRPr lang="ru-RU" sz="4000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 (3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4620"/>
            <a:ext cx="9144000" cy="66487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4653136"/>
            <a:ext cx="28980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/>
              <a:t>It’s a </a:t>
            </a:r>
            <a:r>
              <a:rPr lang="ru-RU" sz="4000" dirty="0"/>
              <a:t>spider </a:t>
            </a:r>
            <a:r>
              <a:rPr lang="en-US" sz="4000" dirty="0" smtClean="0"/>
              <a:t>.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5229200"/>
            <a:ext cx="25649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/>
              <a:t>No, it is</a:t>
            </a:r>
            <a:r>
              <a:rPr lang="en-US" sz="4000" dirty="0" smtClean="0">
                <a:solidFill>
                  <a:srgbClr val="FF0000"/>
                </a:solidFill>
              </a:rPr>
              <a:t>n’t.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5805264"/>
            <a:ext cx="3489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 smtClean="0"/>
              <a:t>It’s a butterfly .</a:t>
            </a:r>
            <a:endParaRPr lang="ru-RU" sz="4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</TotalTime>
  <Words>61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Слайд 1</vt:lpstr>
      <vt:lpstr>Слайд 2</vt:lpstr>
      <vt:lpstr>Слайд 3</vt:lpstr>
      <vt:lpstr>Слайд 4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Дамир</dc:creator>
  <cp:lastModifiedBy>Дамир</cp:lastModifiedBy>
  <cp:revision>7</cp:revision>
  <dcterms:created xsi:type="dcterms:W3CDTF">2015-01-29T15:21:27Z</dcterms:created>
  <dcterms:modified xsi:type="dcterms:W3CDTF">2015-02-02T14:05:04Z</dcterms:modified>
</cp:coreProperties>
</file>