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Let’s make some pancakes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awael Profile - Allrecipes.com (1600734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5738" y="2833706"/>
            <a:ext cx="4208262" cy="4024294"/>
          </a:xfrm>
          <a:prstGeom prst="rect">
            <a:avLst/>
          </a:prstGeom>
          <a:noFill/>
        </p:spPr>
      </p:pic>
      <p:pic>
        <p:nvPicPr>
          <p:cNvPr id="21508" name="Picture 4" descr="Royalty Free Clip Art Image: Cartoon of a Girl Making Pancak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857364"/>
            <a:ext cx="3333750" cy="2686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михалыч\Desktop\Padomi-lai-uzresnetu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75" y="677863"/>
            <a:ext cx="3365501" cy="2521537"/>
          </a:xfrm>
          <a:prstGeom prst="rect">
            <a:avLst/>
          </a:prstGeom>
          <a:noFill/>
        </p:spPr>
      </p:pic>
      <p:pic>
        <p:nvPicPr>
          <p:cNvPr id="8195" name="Picture 3" descr="C:\Users\михалыч\Desktop\bc29a6623f3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286124"/>
            <a:ext cx="3697307" cy="27758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43042" y="85723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dirty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72132" y="271462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clean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flour</a:t>
            </a:r>
            <a:endParaRPr lang="ru-RU" dirty="0"/>
          </a:p>
        </p:txBody>
      </p:sp>
      <p:pic>
        <p:nvPicPr>
          <p:cNvPr id="1026" name="Picture 2" descr="C:\Users\михалыч\Desktop\93703956_mank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6"/>
            <a:ext cx="3500422" cy="3500422"/>
          </a:xfrm>
          <a:prstGeom prst="rect">
            <a:avLst/>
          </a:prstGeom>
          <a:noFill/>
        </p:spPr>
      </p:pic>
      <p:pic>
        <p:nvPicPr>
          <p:cNvPr id="1027" name="Picture 3" descr="C:\Users\михалыч\Desktop\Margarine-butter-620x4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630" y="4273451"/>
            <a:ext cx="3889370" cy="258454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72132" y="378619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butter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eggs</a:t>
            </a:r>
            <a:endParaRPr lang="ru-RU" dirty="0"/>
          </a:p>
        </p:txBody>
      </p:sp>
      <p:pic>
        <p:nvPicPr>
          <p:cNvPr id="2050" name="Picture 2" descr="C:\Users\михалыч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1962150" cy="1428750"/>
          </a:xfrm>
          <a:prstGeom prst="rect">
            <a:avLst/>
          </a:prstGeom>
          <a:noFill/>
        </p:spPr>
      </p:pic>
      <p:pic>
        <p:nvPicPr>
          <p:cNvPr id="2051" name="Picture 3" descr="C:\Users\михалыч\Desktop\5662f8a11e5a78e05090148b2019a82e.p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214686"/>
            <a:ext cx="2933688" cy="29336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86446" y="257174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milk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sugar</a:t>
            </a:r>
            <a:endParaRPr lang="ru-RU" dirty="0"/>
          </a:p>
        </p:txBody>
      </p:sp>
      <p:pic>
        <p:nvPicPr>
          <p:cNvPr id="3074" name="Picture 2" descr="C:\Users\михалыч\Desktop\g_image_50bdb6a6aed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429000"/>
            <a:ext cx="3027376" cy="2421901"/>
          </a:xfrm>
          <a:prstGeom prst="rect">
            <a:avLst/>
          </a:prstGeom>
          <a:noFill/>
        </p:spPr>
      </p:pic>
      <p:pic>
        <p:nvPicPr>
          <p:cNvPr id="3075" name="Picture 3" descr="C:\Users\михалыч\Desktop\sol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107528"/>
            <a:ext cx="2723594" cy="240584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72264" y="264318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salt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bowl</a:t>
            </a:r>
            <a:endParaRPr lang="ru-RU" dirty="0"/>
          </a:p>
        </p:txBody>
      </p:sp>
      <p:pic>
        <p:nvPicPr>
          <p:cNvPr id="4098" name="Picture 2" descr="C:\Users\михалыч\Desktop\1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643050"/>
            <a:ext cx="2449526" cy="2449526"/>
          </a:xfrm>
          <a:prstGeom prst="rect">
            <a:avLst/>
          </a:prstGeom>
          <a:noFill/>
        </p:spPr>
      </p:pic>
      <p:pic>
        <p:nvPicPr>
          <p:cNvPr id="4099" name="Picture 3" descr="C:\Users\михалыч\Desktop\40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141788"/>
            <a:ext cx="2133600" cy="1420812"/>
          </a:xfrm>
          <a:prstGeom prst="rect">
            <a:avLst/>
          </a:prstGeom>
          <a:noFill/>
        </p:spPr>
      </p:pic>
      <p:pic>
        <p:nvPicPr>
          <p:cNvPr id="4100" name="Picture 4" descr="C:\Users\михалыч\Desktop\i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8513" y="2435225"/>
            <a:ext cx="1857375" cy="14287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72198" y="364331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spoon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643306" y="55007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Frying pan</a:t>
            </a:r>
            <a:endParaRPr lang="ru-RU" dirty="0"/>
          </a:p>
        </p:txBody>
      </p:sp>
      <p:pic>
        <p:nvPicPr>
          <p:cNvPr id="4101" name="Picture 5" descr="C:\Users\михалыч\Desktop\17135004_KnifeHolder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4286256"/>
            <a:ext cx="2411402" cy="227274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500694" y="450057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Knife-knives</a:t>
            </a:r>
            <a:endParaRPr lang="ru-RU" dirty="0"/>
          </a:p>
        </p:txBody>
      </p:sp>
      <p:pic>
        <p:nvPicPr>
          <p:cNvPr id="4103" name="Picture 7" descr="Перевод слова for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1"/>
            <a:ext cx="2500300" cy="18780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215074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fork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pancakes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михалыч\Desktop\tarelka-blinov-640x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71612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need </a:t>
            </a:r>
            <a:r>
              <a:rPr lang="en-US" u="sng" dirty="0" smtClean="0"/>
              <a:t>any</a:t>
            </a:r>
            <a:r>
              <a:rPr lang="en-US" dirty="0" smtClean="0"/>
              <a:t> sugar?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23728" y="1628800"/>
            <a:ext cx="172819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1628800"/>
            <a:ext cx="144016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4128" y="2204864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3200" dirty="0" smtClean="0"/>
              <a:t>no, we don’t need any sugar.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763688" y="2204864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Yes, we do. We need some sugar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11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михалыч\Desktop\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143380"/>
            <a:ext cx="2217751" cy="1772419"/>
          </a:xfrm>
          <a:prstGeom prst="rect">
            <a:avLst/>
          </a:prstGeom>
          <a:noFill/>
        </p:spPr>
      </p:pic>
      <p:pic>
        <p:nvPicPr>
          <p:cNvPr id="6147" name="Picture 3" descr="C:\Users\михалыч\Desktop\deliciou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500438"/>
            <a:ext cx="2927347" cy="2273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14612" y="392906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sticky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57950" y="300037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delicious</a:t>
            </a:r>
            <a:endParaRPr lang="ru-RU" dirty="0"/>
          </a:p>
        </p:txBody>
      </p:sp>
      <p:pic>
        <p:nvPicPr>
          <p:cNvPr id="1026" name="Picture 2" descr="C:\Users\михалыч\Desktop\393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571612"/>
            <a:ext cx="3810000" cy="173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михалыч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2143125" cy="1428750"/>
          </a:xfrm>
          <a:prstGeom prst="rect">
            <a:avLst/>
          </a:prstGeom>
          <a:noFill/>
        </p:spPr>
      </p:pic>
      <p:pic>
        <p:nvPicPr>
          <p:cNvPr id="7171" name="Picture 3" descr="C:\Users\михалыч\Desktop\10049853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1263" y="2965450"/>
            <a:ext cx="1895475" cy="2857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00232" y="207167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thick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5500702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53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Let’s make some pancakes</vt:lpstr>
      <vt:lpstr>What do we need?</vt:lpstr>
      <vt:lpstr>Презентация PowerPoint</vt:lpstr>
      <vt:lpstr>Презентация PowerPoint</vt:lpstr>
      <vt:lpstr>Презентация PowerPoint</vt:lpstr>
      <vt:lpstr>pancakes</vt:lpstr>
      <vt:lpstr>Do we need any sugar?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михалыч</dc:creator>
  <cp:lastModifiedBy>NEW</cp:lastModifiedBy>
  <cp:revision>12</cp:revision>
  <dcterms:created xsi:type="dcterms:W3CDTF">2014-12-22T20:02:48Z</dcterms:created>
  <dcterms:modified xsi:type="dcterms:W3CDTF">2014-12-24T05:18:52Z</dcterms:modified>
</cp:coreProperties>
</file>