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AB93BE-CD03-4F7E-A4A9-5158635D06DC}" type="datetimeFigureOut">
              <a:rPr lang="ru-RU" smtClean="0"/>
              <a:pPr/>
              <a:t>15.02.2015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E56C56-8CBA-4889-B7C1-58373717E5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g.pauzicka.zoznam.sk/pictures/tie-vyrazy.jpg" TargetMode="External"/><Relationship Id="rId2" Type="http://schemas.openxmlformats.org/officeDocument/2006/relationships/hyperlink" Target="http://g.wieszjak.polki.pl/p/_wspolne/pliki_infornext/35000/3522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764704"/>
            <a:ext cx="6172200" cy="1894362"/>
          </a:xfrm>
        </p:spPr>
        <p:txBody>
          <a:bodyPr>
            <a:noAutofit/>
          </a:bodyPr>
          <a:lstStyle/>
          <a:p>
            <a:r>
              <a:rPr lang="ru-RU" sz="6000" i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Указательные местоимения</a:t>
            </a:r>
            <a:endParaRPr lang="ru-RU" sz="6000" i="1" dirty="0">
              <a:solidFill>
                <a:srgbClr val="C0000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284984"/>
            <a:ext cx="6172200" cy="2304256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выполнена учителем английского языка ГБОУ Лицея№470 </a:t>
            </a:r>
          </a:p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г.Санкт-Петербурга</a:t>
            </a:r>
          </a:p>
          <a:p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Кубышевой Т.И.</a:t>
            </a:r>
            <a:endParaRPr lang="ru-RU" sz="3200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05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570247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t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his, that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употребляются  с сущ.</a:t>
            </a:r>
            <a:b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в </a:t>
            </a: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единственном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числе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2227" y="404664"/>
            <a:ext cx="4464496" cy="4558313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This</a:t>
            </a:r>
            <a: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(это, эта,этот)</a:t>
            </a:r>
            <a:b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3000" b="1" dirty="0" smtClean="0"/>
              <a:t>Предмет - рядом</a:t>
            </a:r>
            <a:r>
              <a:rPr lang="en-US" dirty="0" smtClean="0"/>
              <a:t>	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5004048" y="1844824"/>
            <a:ext cx="3657600" cy="4572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0" indent="0" algn="r">
              <a:buNone/>
            </a:pP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That(</a:t>
            </a:r>
            <a: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тот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 – </a:t>
            </a:r>
            <a: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3000" b="1" dirty="0" smtClean="0"/>
              <a:t>предмет - далеко</a:t>
            </a:r>
          </a:p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47900"/>
            <a:ext cx="5157598" cy="3672408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1895922" y="1556791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09613"/>
            <a:ext cx="2143125" cy="1428750"/>
          </a:xfrm>
          <a:prstGeom prst="rect">
            <a:avLst/>
          </a:prstGeom>
        </p:spPr>
      </p:pic>
      <p:sp>
        <p:nvSpPr>
          <p:cNvPr id="11" name="Down Arrow 10"/>
          <p:cNvSpPr/>
          <p:nvPr/>
        </p:nvSpPr>
        <p:spPr>
          <a:xfrm rot="12252394">
            <a:off x="6598422" y="1846091"/>
            <a:ext cx="360040" cy="3288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78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th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e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s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e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, th</a:t>
            </a:r>
            <a:r>
              <a:rPr lang="en-US" sz="2800" b="1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ose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употребляются  с сущ.</a:t>
            </a:r>
            <a:b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в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множественном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числе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6632"/>
            <a:ext cx="3657600" cy="4572000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These</a:t>
            </a:r>
            <a: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(эти) – </a:t>
            </a:r>
            <a:r>
              <a:rPr lang="ru-RU" sz="3000" b="1" dirty="0" smtClean="0"/>
              <a:t>рядом с нами</a:t>
            </a:r>
          </a:p>
          <a:p>
            <a:pPr marL="0" indent="0">
              <a:buNone/>
            </a:pPr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860032" y="332656"/>
            <a:ext cx="3657600" cy="5328592"/>
          </a:xfrm>
        </p:spPr>
        <p:txBody>
          <a:bodyPr>
            <a:normAutofit/>
          </a:bodyPr>
          <a:lstStyle/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endParaRPr lang="ru-RU" sz="30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r"/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Those</a:t>
            </a:r>
            <a:r>
              <a:rPr lang="ru-RU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(те) – </a:t>
            </a:r>
            <a:r>
              <a:rPr lang="ru-RU" sz="3000" b="1" dirty="0" smtClean="0"/>
              <a:t>далеко от нас </a:t>
            </a:r>
            <a:endParaRPr lang="ru-RU" sz="3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5262345" cy="3888432"/>
          </a:xfrm>
          <a:prstGeom prst="rect">
            <a:avLst/>
          </a:prstGeom>
        </p:spPr>
      </p:pic>
      <p:sp>
        <p:nvSpPr>
          <p:cNvPr id="8" name="Down Arrow 7"/>
          <p:cNvSpPr/>
          <p:nvPr/>
        </p:nvSpPr>
        <p:spPr>
          <a:xfrm>
            <a:off x="1949100" y="1268760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20531"/>
            <a:ext cx="2295872" cy="1696457"/>
          </a:xfrm>
          <a:prstGeom prst="rect">
            <a:avLst/>
          </a:prstGeom>
        </p:spPr>
      </p:pic>
      <p:sp>
        <p:nvSpPr>
          <p:cNvPr id="10" name="Down Arrow 9"/>
          <p:cNvSpPr/>
          <p:nvPr/>
        </p:nvSpPr>
        <p:spPr>
          <a:xfrm rot="12252394">
            <a:off x="6793046" y="1792406"/>
            <a:ext cx="360040" cy="2481210"/>
          </a:xfrm>
          <a:prstGeom prst="downArrow">
            <a:avLst>
              <a:gd name="adj1" fmla="val 513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is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This is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a kitten.</a:t>
            </a:r>
          </a:p>
          <a:p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99" y="2348880"/>
            <a:ext cx="5562115" cy="3960440"/>
          </a:xfrm>
          <a:prstGeom prst="rect">
            <a:avLst/>
          </a:prstGeom>
        </p:spPr>
      </p:pic>
      <p:sp>
        <p:nvSpPr>
          <p:cNvPr id="7" name="Down Arrow 6"/>
          <p:cNvSpPr/>
          <p:nvPr/>
        </p:nvSpPr>
        <p:spPr>
          <a:xfrm>
            <a:off x="3572636" y="2204864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5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is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 lnSpcReduction="10000"/>
          </a:bodyPr>
          <a:lstStyle/>
          <a:p>
            <a:pPr algn="r"/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That is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a 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kitten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r"/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784225"/>
            <a:ext cx="2143125" cy="1428750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 rot="14315754">
            <a:off x="3811524" y="1728299"/>
            <a:ext cx="360040" cy="53380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5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are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these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These are kittens.</a:t>
            </a:r>
          </a:p>
          <a:p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36912"/>
            <a:ext cx="5262345" cy="3888432"/>
          </a:xfrm>
          <a:prstGeom prst="rect">
            <a:avLst/>
          </a:prstGeom>
        </p:spPr>
      </p:pic>
      <p:sp>
        <p:nvSpPr>
          <p:cNvPr id="6" name="Down Arrow 5"/>
          <p:cNvSpPr/>
          <p:nvPr/>
        </p:nvSpPr>
        <p:spPr>
          <a:xfrm>
            <a:off x="2846688" y="2331724"/>
            <a:ext cx="360040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09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b="1" dirty="0" smtClean="0"/>
              <a:t>What are </a:t>
            </a:r>
            <a:r>
              <a:rPr lang="en-US" sz="7000" b="1" dirty="0" smtClean="0">
                <a:solidFill>
                  <a:schemeClr val="accent2">
                    <a:lumMod val="75000"/>
                  </a:schemeClr>
                </a:solidFill>
              </a:rPr>
              <a:t>those</a:t>
            </a:r>
            <a:r>
              <a:rPr lang="en-US" sz="5500" b="1" dirty="0" smtClean="0"/>
              <a:t>?</a:t>
            </a:r>
            <a:endParaRPr lang="ru-RU" sz="55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457200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Those are</a:t>
            </a:r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kittens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0" indent="0" algn="r"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r"/>
            <a:endParaRPr lang="ru-RU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2608729">
            <a:off x="4690386" y="1722317"/>
            <a:ext cx="360040" cy="43196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509120"/>
            <a:ext cx="2880320" cy="212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6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картинки в интернете: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http://g.wieszjak.polki.pl/p/_</a:t>
            </a:r>
            <a:r>
              <a:rPr lang="en-US" dirty="0" smtClean="0">
                <a:hlinkClick r:id="rId2"/>
              </a:rPr>
              <a:t>wspolne/pliki_infornext/35000/35225.jpg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img.pauzicka.zoznam.sk/pictures/tie-vyrazy.jpg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461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200</TotalTime>
  <Words>110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Эркер</vt:lpstr>
      <vt:lpstr>Указательные местоимения</vt:lpstr>
      <vt:lpstr>this, that  употребляются  с сущ. в единственном числе</vt:lpstr>
      <vt:lpstr>these, those  употребляются  с сущ. во множественном числе</vt:lpstr>
      <vt:lpstr>What is this?</vt:lpstr>
      <vt:lpstr>What is that?</vt:lpstr>
      <vt:lpstr>What are these?</vt:lpstr>
      <vt:lpstr>What are those?</vt:lpstr>
      <vt:lpstr>Ссылки на картинки в интернете: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Pronouns</dc:title>
  <dc:creator>1912-3</dc:creator>
  <cp:lastModifiedBy>Татьяна</cp:lastModifiedBy>
  <cp:revision>27</cp:revision>
  <dcterms:created xsi:type="dcterms:W3CDTF">2012-10-26T09:31:17Z</dcterms:created>
  <dcterms:modified xsi:type="dcterms:W3CDTF">2015-02-15T14:34:50Z</dcterms:modified>
</cp:coreProperties>
</file>