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8" r:id="rId11"/>
    <p:sldId id="279" r:id="rId12"/>
    <p:sldId id="280" r:id="rId13"/>
    <p:sldId id="284" r:id="rId14"/>
    <p:sldId id="283" r:id="rId15"/>
    <p:sldId id="282" r:id="rId16"/>
    <p:sldId id="285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4" r:id="rId25"/>
    <p:sldId id="276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0066"/>
    <a:srgbClr val="006600"/>
    <a:srgbClr val="663300"/>
    <a:srgbClr val="FF3300"/>
    <a:srgbClr val="F6F3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085F14-B974-4D05-8D22-33899AF75A81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AC22A0-4D7D-4EF3-B6F5-E7687BFD0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zoom dir="in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160240"/>
          </a:xfrm>
        </p:spPr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ru-RU" b="1" spc="0" dirty="0" smtClean="0">
                <a:ln w="5715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Русская матрёшка</a:t>
            </a:r>
            <a:endParaRPr lang="ru-RU" b="1" spc="0" dirty="0">
              <a:ln w="5715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1621746" cy="2664296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140968"/>
            <a:ext cx="1628378" cy="2442567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924944"/>
            <a:ext cx="1776051" cy="2804291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InflateTop">
              <a:avLst/>
            </a:prstTxWarp>
            <a:norm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Семёновская матрёшка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7af16a8a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7" y="1700808"/>
            <a:ext cx="6504722" cy="4878542"/>
          </a:xfrm>
          <a:prstGeom prst="round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46848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ВЯТСКАЯ МАТРЁШКА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DSC06153-300x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509120"/>
            <a:ext cx="3649588" cy="1909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44dd6507f5d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276872"/>
            <a:ext cx="2442630" cy="402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764704"/>
            <a:ext cx="3628008" cy="3278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>Матрёшки из </a:t>
            </a:r>
            <a:r>
              <a:rPr lang="ru-RU" sz="5400" b="1" dirty="0" err="1" smtClean="0">
                <a:solidFill>
                  <a:srgbClr val="00B050"/>
                </a:solidFill>
                <a:latin typeface="Comic Sans MS" pitchFamily="66" charset="0"/>
              </a:rPr>
              <a:t>Полховского</a:t>
            </a:r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> Майдана</a:t>
            </a:r>
            <a:endParaRPr lang="ru-RU" sz="5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3096344" cy="4111257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polxov-majdanskaya-matres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2780" y="2060848"/>
            <a:ext cx="5113673" cy="3384376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prstTxWarp prst="textStop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spc="0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Крутецкая</a:t>
            </a:r>
            <a:r>
              <a:rPr lang="ru-RU" b="1" spc="0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матрёшка</a:t>
            </a:r>
            <a:endParaRPr lang="ru-RU" b="1" spc="0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photo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80419"/>
            <a:ext cx="2736304" cy="2625237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vo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143934"/>
            <a:ext cx="3528392" cy="319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Кировская матрёшка</a:t>
            </a:r>
            <a:endParaRPr lang="ru-RU" b="1" spc="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12396958433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521017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39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509120"/>
            <a:ext cx="281940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548408"/>
          </a:xfr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3175">
                  <a:solidFill>
                    <a:srgbClr val="FFFF00"/>
                  </a:solidFill>
                </a:ln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Калининская матрёшка</a:t>
            </a:r>
            <a:endParaRPr lang="ru-RU" b="1" cap="all" spc="0" dirty="0">
              <a:ln w="3175">
                <a:solidFill>
                  <a:srgbClr val="FFFF00"/>
                </a:solidFill>
              </a:ln>
              <a:solidFill>
                <a:srgbClr val="66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52487892_mat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47815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33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Матрёшки из </a:t>
            </a:r>
            <a:r>
              <a:rPr lang="ru-RU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Наро-Фоминска</a:t>
            </a:r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и Бабенок (Московская область)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4" name="Рисунок 3" descr="52942752_1261847092_c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4143375" cy="4010025"/>
          </a:xfrm>
          <a:prstGeom prst="rect">
            <a:avLst/>
          </a:prstGeom>
        </p:spPr>
      </p:pic>
      <p:pic>
        <p:nvPicPr>
          <p:cNvPr id="5" name="Рисунок 4" descr="njlaErUy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916832"/>
            <a:ext cx="6096000" cy="395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2584"/>
          </a:xfrm>
        </p:spPr>
        <p:txBody>
          <a:bodyPr>
            <a:noAutofit/>
          </a:bodyPr>
          <a:lstStyle/>
          <a:p>
            <a:pPr algn="ctr"/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Старейшая русская матрёшка – </a:t>
            </a:r>
            <a:r>
              <a:rPr lang="ru-RU" sz="4000" u="sng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Сергиево-Посадская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Знаменитых ярких матрёшек покупали даже члены царской семьи, приезжая в Троице-Сергиеву Лавру.</a:t>
            </a:r>
            <a:endParaRPr lang="ru-RU" sz="3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b_m_zagorsk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645024"/>
            <a:ext cx="4880056" cy="2872261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3096344"/>
          </a:xfrm>
        </p:spPr>
        <p:txBody>
          <a:bodyPr>
            <a:normAutofit fontScale="90000"/>
          </a:bodyPr>
          <a:lstStyle/>
          <a:p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Сергиево-Посадская матрёшка приземистая, плотная, с плавным переходом головки в туловище. В образах первых матрёшек мастера изображали крестьянских девушек, пастушков, жениха с невестой, героев сказок.</a:t>
            </a:r>
            <a:endParaRPr lang="ru-RU" sz="3600" dirty="0"/>
          </a:p>
        </p:txBody>
      </p:sp>
      <p:pic>
        <p:nvPicPr>
          <p:cNvPr id="3" name="Рисунок 2" descr="5fd72fa96bd9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5756" y="3284984"/>
            <a:ext cx="4768397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48680"/>
            <a:ext cx="4258816" cy="511256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u="sng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Вятская матрёшка </a:t>
            </a:r>
            <a:br>
              <a:rPr lang="ru-RU" sz="4000" b="1" u="sng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наиболее северная из всех матрёшек. Она изображает голубоглазую девушку-северянку с мягкой и застенчивой улыбкой, милым и приветливым лицом.</a:t>
            </a:r>
            <a:endParaRPr lang="ru-RU" sz="28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mtrs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764704"/>
            <a:ext cx="2809875" cy="5238750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Знаменитая русская матрёшка известна далеко за пределами России. Ей больше 100 лет. Деревянная кукла стала символом русского народного искусства.</a:t>
            </a:r>
            <a:br>
              <a:rPr lang="ru-RU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/>
              </a:rPr>
            </a:br>
            <a:r>
              <a:rPr lang="ru-RU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А назвали её Матрёшкой не случайно. В основе имени лежит латинское слово, означающее «мать».</a:t>
            </a:r>
            <a:r>
              <a:rPr lang="ru-RU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b="1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Знаменитая </a:t>
            </a:r>
            <a:r>
              <a:rPr lang="ru-RU" sz="5300" b="1" u="sng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семёновская </a:t>
            </a:r>
            <a:r>
              <a:rPr lang="ru-RU" sz="4900" b="1" u="sng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матрёшка</a:t>
            </a: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отличается своей </a:t>
            </a:r>
            <a:r>
              <a:rPr lang="ru-RU" b="1" spc="0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многоместностью</a:t>
            </a: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неё вкладывают до </a:t>
            </a: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15-18</a:t>
            </a:r>
            <a:b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разноцветных </a:t>
            </a: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кукол</a:t>
            </a:r>
            <a:endParaRPr lang="ru-RU" b="1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396173_sploshnoy_pozitiv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356992"/>
            <a:ext cx="4392488" cy="322555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Именно в Семёнове была выточена самая большая 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72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-местная матрёшка, диаметр которой полметра, а высота </a:t>
            </a:r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 метр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Get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717032"/>
            <a:ext cx="3600400" cy="27003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Основой композиции в росписи семёновской матрёшки считается фартук, на котором изображён букет пышных цветов.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1829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4664"/>
            <a:ext cx="341842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808" cy="62289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66"/>
                </a:solidFill>
                <a:latin typeface="Comic Sans MS" pitchFamily="66" charset="0"/>
              </a:rPr>
              <a:t>Семёновская матрёшка имеет большую стройность, относительно тонкий «верх», который резко переходит в утолщённый «низ»</a:t>
            </a:r>
            <a:endParaRPr lang="ru-RU" b="1" dirty="0">
              <a:solidFill>
                <a:srgbClr val="00CC66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92696"/>
            <a:ext cx="3746952" cy="499593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88568"/>
          </a:xfrm>
        </p:spPr>
        <p:txBody>
          <a:bodyPr>
            <a:normAutofit/>
          </a:bodyPr>
          <a:lstStyle/>
          <a:p>
            <a:r>
              <a:rPr lang="ru-RU" b="1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Матрёшка из </a:t>
            </a:r>
            <a:r>
              <a:rPr lang="ru-RU" sz="4800" b="1" u="sng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Полховского</a:t>
            </a:r>
            <a:r>
              <a:rPr lang="ru-RU" b="1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u="sng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Майдана</a:t>
            </a:r>
            <a:r>
              <a:rPr lang="ru-RU" b="1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постройнее своих подруг. Её форма более вытянутая, голова небольшая.</a:t>
            </a:r>
            <a:endParaRPr lang="ru-RU" b="1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284984"/>
            <a:ext cx="2041500" cy="3223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66928" cy="594089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Фартук </a:t>
            </a:r>
            <a:r>
              <a:rPr lang="ru-RU" b="1" spc="0" dirty="0" err="1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полхов-майданской</a:t>
            </a:r>
            <a:r>
              <a:rPr lang="ru-RU" b="1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матрёшки заполнен цветочной росписью: пышные розы, георгины, колокольчики, цветки шиповника, ягодки и яблочки</a:t>
            </a:r>
            <a:endParaRPr lang="ru-RU" b="1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052736"/>
            <a:ext cx="2141890" cy="4761587"/>
          </a:xfrm>
          <a:prstGeom prst="rect">
            <a:avLst/>
          </a:prstGeom>
          <a:ln w="2286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6056" y="332656"/>
            <a:ext cx="3610744" cy="5687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Ой ты, барышня-матрёшка,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Разноцветная одёжка!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Знает весь огромный мир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Этот русский сувенир!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p1060302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4267200" cy="49276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410944" cy="432048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Первая русская матрёшка была выточена лучшим игрушечником из </a:t>
            </a:r>
            <a:r>
              <a:rPr lang="ru-RU" sz="24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Сергиева </a:t>
            </a:r>
            <a:r>
              <a:rPr lang="ru-RU" sz="24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Посада Василием </a:t>
            </a:r>
            <a:r>
              <a:rPr lang="ru-RU" sz="2400" b="1" spc="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Звездочкиным</a:t>
            </a:r>
            <a:r>
              <a:rPr lang="ru-RU" sz="24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по эскизам русского художника Сергея Малютина.</a:t>
            </a:r>
            <a:br>
              <a:rPr lang="ru-RU" sz="24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За девочкой с чёрным петухом следовал мальчик, затем опять девочка. Все фигурки отличались друг от друга, а последняя, восьмая, изображала младенца.</a:t>
            </a:r>
            <a:r>
              <a:rPr lang="ru-RU" sz="24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861048"/>
            <a:ext cx="149920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m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550356"/>
            <a:ext cx="2592288" cy="3014288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a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05064"/>
            <a:ext cx="3024336" cy="220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352839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Идея создания разъёмной  деревянной куклы была подсказана С. Малютину японской игрушкой, привезённой с острова Хонсю. Это была фигура добродушного лысого старика, мудреца </a:t>
            </a:r>
            <a:r>
              <a:rPr lang="ru-RU" sz="3200" b="1" spc="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Фукуруму</a:t>
            </a:r>
            <a:r>
              <a:rPr lang="ru-RU" sz="32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Японцы утверждают, что первым выточил подобную игрушку русский монах.</a:t>
            </a:r>
            <a:endParaRPr lang="ru-RU" sz="3200" b="1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692696"/>
            <a:ext cx="392627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0896"/>
          </a:xfrm>
        </p:spPr>
        <p:txBody>
          <a:bodyPr>
            <a:normAutofit/>
          </a:bodyPr>
          <a:lstStyle/>
          <a:p>
            <a:r>
              <a:rPr lang="ru-RU" b="1" spc="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Матрёшку сделать непросто. Сначала надо выточить из дерева заготовку, и чтобы ни сучка, ни трещинки не было. </a:t>
            </a:r>
            <a:endParaRPr lang="ru-RU" b="1" spc="0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136265"/>
            <a:ext cx="2736305" cy="1860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621" y="1124744"/>
            <a:ext cx="279132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25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правило, материалом для матрёшки служат такие породы деревьев, как липа и берёза.</a:t>
            </a:r>
            <a:b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Начинает работу мастер с самой маленькой </a:t>
            </a:r>
            <a:r>
              <a:rPr lang="ru-RU" b="1" spc="0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матрёшечки</a:t>
            </a:r>
            <a:r>
              <a:rPr lang="ru-RU" b="1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17032"/>
            <a:ext cx="1944216" cy="2492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861048"/>
            <a:ext cx="2778900" cy="2074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48680"/>
            <a:ext cx="3970784" cy="511256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Каждую куклу покрывают масляным лаком, а потом художник распишет матрёшек гуашью или масляными красками, словно оденет их в нарядные одежды</a:t>
            </a:r>
            <a:endParaRPr lang="ru-RU" sz="3200" b="1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i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3240361" cy="3890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3528392"/>
          </a:xfrm>
        </p:spPr>
        <p:txBody>
          <a:bodyPr>
            <a:prstTxWarp prst="textWave4">
              <a:avLst>
                <a:gd name="adj1" fmla="val 6250"/>
                <a:gd name="adj2" fmla="val -505"/>
              </a:avLst>
            </a:prstTxWarp>
            <a:norm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Центры по изготовлению и росписи матрёшек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m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070" y="4293096"/>
            <a:ext cx="193161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m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9155" y="4293096"/>
            <a:ext cx="190029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861048"/>
            <a:ext cx="190500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Матрёшки</a:t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из Сергиева Посада</a:t>
            </a:r>
            <a:endParaRPr lang="ru-RU" sz="44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1797069" cy="295232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sergi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276871"/>
            <a:ext cx="1601713" cy="248736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mt108-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780928"/>
            <a:ext cx="3168352" cy="2376264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413</TotalTime>
  <Words>336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Русская матрёшка</vt:lpstr>
      <vt:lpstr>Знаменитая русская матрёшка известна далеко за пределами России. Ей больше 100 лет. Деревянная кукла стала символом русского народного искусства. А назвали её Матрёшкой не случайно. В основе имени лежит латинское слово, означающее «мать». </vt:lpstr>
      <vt:lpstr>Первая русская матрёшка была выточена лучшим игрушечником из Сергиева Посада Василием Звездочкиным по эскизам русского художника Сергея Малютина. За девочкой с чёрным петухом следовал мальчик, затем опять девочка. Все фигурки отличались друг от друга, а последняя, восьмая, изображала младенца.     </vt:lpstr>
      <vt:lpstr>Идея создания разъёмной  деревянной куклы была подсказана С. Малютину японской игрушкой, привезённой с острова Хонсю. Это была фигура добродушного лысого старика, мудреца Фукуруму. Японцы утверждают, что первым выточил подобную игрушку русский монах.</vt:lpstr>
      <vt:lpstr>Матрёшку сделать непросто. Сначала надо выточить из дерева заготовку, и чтобы ни сучка, ни трещинки не было. </vt:lpstr>
      <vt:lpstr>Как правило, материалом для матрёшки служат такие породы деревьев, как липа и берёза. Начинает работу мастер с самой маленькой матрёшечки. </vt:lpstr>
      <vt:lpstr>Каждую куклу покрывают масляным лаком, а потом художник распишет матрёшек гуашью или масляными красками, словно оденет их в нарядные одежды</vt:lpstr>
      <vt:lpstr>Центры по изготовлению и росписи матрёшек</vt:lpstr>
      <vt:lpstr>Матрёшки  из Сергиева Посада</vt:lpstr>
      <vt:lpstr>Семёновская матрёшка</vt:lpstr>
      <vt:lpstr>ВЯТСКАЯ МАТРЁШКА</vt:lpstr>
      <vt:lpstr>Матрёшки из Полховского Майдана</vt:lpstr>
      <vt:lpstr>Крутецкая матрёшка</vt:lpstr>
      <vt:lpstr>Кировская матрёшка</vt:lpstr>
      <vt:lpstr>Калининская матрёшка</vt:lpstr>
      <vt:lpstr>Матрёшки из Наро-Фоминска и Бабенок (Московская область)</vt:lpstr>
      <vt:lpstr>Старейшая русская матрёшка – Сергиево-Посадская. Знаменитых ярких матрёшек покупали даже члены царской семьи, приезжая в Троице-Сергиеву Лавру.</vt:lpstr>
      <vt:lpstr>Сергиево-Посадская матрёшка приземистая, плотная, с плавным переходом головки в туловище. В образах первых матрёшек мастера изображали крестьянских девушек, пастушков, жениха с невестой, героев сказок.</vt:lpstr>
      <vt:lpstr>Вятская матрёшка  наиболее северная из всех матрёшек. Она изображает голубоглазую девушку-северянку с мягкой и застенчивой улыбкой, милым и приветливым лицом.</vt:lpstr>
      <vt:lpstr>Знаменитая семёновская матрёшка отличается своей многоместностью.  В неё вкладывают до 15-18 разноцветных кукол</vt:lpstr>
      <vt:lpstr>Именно в Семёнове была выточена самая большая 72-местная матрёшка, диаметр которой полметра, а высота 1 метр</vt:lpstr>
      <vt:lpstr>Основой композиции в росписи семёновской матрёшки считается фартук, на котором изображён букет пышных цветов.</vt:lpstr>
      <vt:lpstr>Семёновская матрёшка имеет большую стройность, относительно тонкий «верх», который резко переходит в утолщённый «низ»</vt:lpstr>
      <vt:lpstr>Матрёшка из Полховского Майдана постройнее своих подруг. Её форма более вытянутая, голова небольшая.</vt:lpstr>
      <vt:lpstr>Фартук полхов-майданской матрёшки заполнен цветочной росписью: пышные розы, георгины, колокольчики, цветки шиповника, ягодки и яблочки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Аленка</dc:creator>
  <cp:lastModifiedBy>Аленка</cp:lastModifiedBy>
  <cp:revision>41</cp:revision>
  <dcterms:created xsi:type="dcterms:W3CDTF">2012-01-28T08:53:37Z</dcterms:created>
  <dcterms:modified xsi:type="dcterms:W3CDTF">2012-02-25T10:32:54Z</dcterms:modified>
</cp:coreProperties>
</file>