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5A62-08E0-46C1-9B7F-40F13AB1DC0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9456-A064-4117-9F10-0A0ED9885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5A62-08E0-46C1-9B7F-40F13AB1DC0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9456-A064-4117-9F10-0A0ED9885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5A62-08E0-46C1-9B7F-40F13AB1DC0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9456-A064-4117-9F10-0A0ED9885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5A62-08E0-46C1-9B7F-40F13AB1DC0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9456-A064-4117-9F10-0A0ED9885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5A62-08E0-46C1-9B7F-40F13AB1DC0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9456-A064-4117-9F10-0A0ED9885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5A62-08E0-46C1-9B7F-40F13AB1DC0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9456-A064-4117-9F10-0A0ED9885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5A62-08E0-46C1-9B7F-40F13AB1DC0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9456-A064-4117-9F10-0A0ED9885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5A62-08E0-46C1-9B7F-40F13AB1DC0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9456-A064-4117-9F10-0A0ED9885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5A62-08E0-46C1-9B7F-40F13AB1DC0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9456-A064-4117-9F10-0A0ED9885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5A62-08E0-46C1-9B7F-40F13AB1DC0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9456-A064-4117-9F10-0A0ED9885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5A62-08E0-46C1-9B7F-40F13AB1DC0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9456-A064-4117-9F10-0A0ED9885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05A62-08E0-46C1-9B7F-40F13AB1DC0A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C9456-A064-4117-9F10-0A0ED9885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klubkrasoti.ru/images/announce/613.jpg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news.mail.ru/pic/be/fc/893149_400_400_source.jpg" TargetMode="External"/><Relationship Id="rId7" Type="http://schemas.openxmlformats.org/officeDocument/2006/relationships/hyperlink" Target="http://www.gulliver.ru/InFo-data/item_008/bpic_0044216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s2.hubimg.com/u/617637_f520.jpg" TargetMode="Externa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ihi.ru/pics/2011/10/11/4699.jpg" TargetMode="External"/><Relationship Id="rId3" Type="http://schemas.openxmlformats.org/officeDocument/2006/relationships/image" Target="../media/image21.gif"/><Relationship Id="rId7" Type="http://schemas.openxmlformats.org/officeDocument/2006/relationships/image" Target="../media/image23.jpeg"/><Relationship Id="rId2" Type="http://schemas.openxmlformats.org/officeDocument/2006/relationships/hyperlink" Target="http://www.bavaro.ru/filestore/0012/0001/80675/66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ackfriday.ru/images/all/1/2011/05/313299_sfAy5di9wwLPyXmbX4Ks_original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restmarket.com/stakany/4118_08pr.jpg" TargetMode="External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hyperlink" Target="http://brandiki.com.ua/malenkie-modnikiimages/3_galstuk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ukicks.com/wp-content/uploads/2007/05/314v2oi.jpg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elsi.ru/uploads/posts/2011-10/1318245345_liaz.jpg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www.sapr.ru/Archive/SG/2006/8/23/1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dres-detstvo.ru/d/50039/d/1_16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www.smolensk.ws/uploads/images/c/a/8/9/49/ed1f136987.jpg" TargetMode="External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857224" y="857232"/>
            <a:ext cx="7286676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Четвёртый лишний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857628"/>
            <a:ext cx="1571636" cy="18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r="12500" b="5000"/>
          <a:stretch>
            <a:fillRect/>
          </a:stretch>
        </p:blipFill>
        <p:spPr bwMode="auto">
          <a:xfrm>
            <a:off x="214282" y="3143248"/>
            <a:ext cx="1714512" cy="186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1561" t="3507" r="8750" b="15742"/>
          <a:stretch>
            <a:fillRect/>
          </a:stretch>
        </p:blipFill>
        <p:spPr bwMode="auto">
          <a:xfrm>
            <a:off x="6286512" y="3071810"/>
            <a:ext cx="2286016" cy="17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929066"/>
            <a:ext cx="1904990" cy="190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71538" y="5143512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388" y="5357826"/>
            <a:ext cx="2428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Калинина Е.А.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читель-логопед МС(К)ОУ С(К)ОШИ № 4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Магнитогорска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wc-corp.com/?fbd=radish-picture-K7J4PNFhsYwdERnaXK0yj6QrsNhtbw175SjYxlellbQxCxhAW8IfyZMSjsKewJT2FpKp7cPTRmDxF5jdRoRpcECteddo5WYuhL207xR_1BuuLzcDZuJcbMo9K6oop8uc9HUMKKhY0lg.jpg"/>
          <p:cNvPicPr>
            <a:picLocks noChangeAspect="1" noChangeArrowheads="1"/>
          </p:cNvPicPr>
          <p:nvPr/>
        </p:nvPicPr>
        <p:blipFill>
          <a:blip r:embed="rId2" cstate="print"/>
          <a:srcRect l="2015" t="4524" r="1815" b="5517"/>
          <a:stretch>
            <a:fillRect/>
          </a:stretch>
        </p:blipFill>
        <p:spPr bwMode="auto">
          <a:xfrm>
            <a:off x="428596" y="214290"/>
            <a:ext cx="3786214" cy="2714620"/>
          </a:xfrm>
          <a:prstGeom prst="rect">
            <a:avLst/>
          </a:prstGeom>
          <a:noFill/>
        </p:spPr>
      </p:pic>
      <p:pic>
        <p:nvPicPr>
          <p:cNvPr id="6148" name="Picture 4" descr="http://medical.odaily.info/media/_articles/o_2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3143272" cy="2715787"/>
          </a:xfrm>
          <a:prstGeom prst="rect">
            <a:avLst/>
          </a:prstGeom>
          <a:noFill/>
        </p:spPr>
      </p:pic>
      <p:pic>
        <p:nvPicPr>
          <p:cNvPr id="6150" name="Picture 6" descr="http://www.naturemania.com/produits/images/anana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071810"/>
            <a:ext cx="2143140" cy="3500462"/>
          </a:xfrm>
          <a:prstGeom prst="rect">
            <a:avLst/>
          </a:prstGeom>
          <a:noFill/>
        </p:spPr>
      </p:pic>
      <p:pic>
        <p:nvPicPr>
          <p:cNvPr id="6154" name="Picture 10" descr="Картинка 7 из 10759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286124"/>
            <a:ext cx="2671284" cy="33813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elegant.crimea.ua/uploads/76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6983"/>
            <a:ext cx="3857652" cy="2894591"/>
          </a:xfrm>
          <a:prstGeom prst="rect">
            <a:avLst/>
          </a:prstGeom>
          <a:noFill/>
        </p:spPr>
      </p:pic>
      <p:pic>
        <p:nvPicPr>
          <p:cNvPr id="5126" name="Picture 6" descr="http://www.raut-mebel.ru/chairs/wood/photo/01-2005+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357562"/>
            <a:ext cx="2056647" cy="2794162"/>
          </a:xfrm>
          <a:prstGeom prst="rect">
            <a:avLst/>
          </a:prstGeom>
          <a:noFill/>
        </p:spPr>
      </p:pic>
      <p:pic>
        <p:nvPicPr>
          <p:cNvPr id="5128" name="Picture 8" descr="http://www.moremebeli.com/classes/catalog/images/37105_komfort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143248"/>
            <a:ext cx="3071834" cy="3154379"/>
          </a:xfrm>
          <a:prstGeom prst="rect">
            <a:avLst/>
          </a:prstGeom>
          <a:noFill/>
        </p:spPr>
      </p:pic>
      <p:pic>
        <p:nvPicPr>
          <p:cNvPr id="5130" name="Picture 10" descr="http://smotra.ru/files/img/samovar.sil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7166"/>
            <a:ext cx="1928826" cy="238870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fx-magis.narod.ru/sard_sv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929066"/>
            <a:ext cx="3023143" cy="2673358"/>
          </a:xfrm>
          <a:prstGeom prst="rect">
            <a:avLst/>
          </a:prstGeom>
          <a:noFill/>
        </p:spPr>
      </p:pic>
      <p:pic>
        <p:nvPicPr>
          <p:cNvPr id="4100" name="Picture 4" descr="http://nativeharvest.com/files/BuffaloSausageGrou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14356"/>
            <a:ext cx="3714776" cy="2787385"/>
          </a:xfrm>
          <a:prstGeom prst="rect">
            <a:avLst/>
          </a:prstGeom>
          <a:noFill/>
        </p:spPr>
      </p:pic>
      <p:pic>
        <p:nvPicPr>
          <p:cNvPr id="4102" name="Picture 6" descr="http://www.refrns.ru/uploads/posts/2010-03/1267894822_refrns.ru-157.jpg"/>
          <p:cNvPicPr>
            <a:picLocks noChangeAspect="1" noChangeArrowheads="1"/>
          </p:cNvPicPr>
          <p:nvPr/>
        </p:nvPicPr>
        <p:blipFill>
          <a:blip r:embed="rId4"/>
          <a:srcRect t="27213"/>
          <a:stretch>
            <a:fillRect/>
          </a:stretch>
        </p:blipFill>
        <p:spPr bwMode="auto">
          <a:xfrm>
            <a:off x="5214942" y="4071942"/>
            <a:ext cx="2428892" cy="2358697"/>
          </a:xfrm>
          <a:prstGeom prst="rect">
            <a:avLst/>
          </a:prstGeom>
          <a:noFill/>
        </p:spPr>
      </p:pic>
      <p:pic>
        <p:nvPicPr>
          <p:cNvPr id="4104" name="Picture 8" descr="http://da-med.ru/data/news/avatar/305_showobject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14290"/>
            <a:ext cx="3571900" cy="359829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eauty-guru.ru/wp-content/uploads/2010/04/1244198182_6a00d8341c873353ef00e5523c514b8834-800wi.jpg"/>
          <p:cNvPicPr>
            <a:picLocks noChangeAspect="1" noChangeArrowheads="1"/>
          </p:cNvPicPr>
          <p:nvPr/>
        </p:nvPicPr>
        <p:blipFill>
          <a:blip r:embed="rId2"/>
          <a:srcRect r="67187"/>
          <a:stretch>
            <a:fillRect/>
          </a:stretch>
        </p:blipFill>
        <p:spPr bwMode="auto">
          <a:xfrm>
            <a:off x="1571604" y="285728"/>
            <a:ext cx="1643074" cy="3035754"/>
          </a:xfrm>
          <a:prstGeom prst="rect">
            <a:avLst/>
          </a:prstGeom>
          <a:noFill/>
        </p:spPr>
      </p:pic>
      <p:pic>
        <p:nvPicPr>
          <p:cNvPr id="3076" name="Picture 4" descr="Картинка 2 из 117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8604"/>
            <a:ext cx="2595554" cy="2595554"/>
          </a:xfrm>
          <a:prstGeom prst="rect">
            <a:avLst/>
          </a:prstGeom>
          <a:noFill/>
        </p:spPr>
      </p:pic>
      <p:pic>
        <p:nvPicPr>
          <p:cNvPr id="3078" name="Picture 6" descr="Картинка 8 из 12000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500438"/>
            <a:ext cx="2809868" cy="2809868"/>
          </a:xfrm>
          <a:prstGeom prst="rect">
            <a:avLst/>
          </a:prstGeom>
          <a:noFill/>
        </p:spPr>
      </p:pic>
      <p:pic>
        <p:nvPicPr>
          <p:cNvPr id="3080" name="Picture 8" descr="Картинка 9 из 136000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3643314"/>
            <a:ext cx="3067041" cy="266699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а 14 из 1179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250" t="15000" r="11874" b="8124"/>
          <a:stretch>
            <a:fillRect/>
          </a:stretch>
        </p:blipFill>
        <p:spPr bwMode="auto">
          <a:xfrm>
            <a:off x="571472" y="214290"/>
            <a:ext cx="3500462" cy="3500462"/>
          </a:xfrm>
          <a:prstGeom prst="rect">
            <a:avLst/>
          </a:prstGeom>
          <a:noFill/>
        </p:spPr>
      </p:pic>
      <p:pic>
        <p:nvPicPr>
          <p:cNvPr id="2054" name="Picture 6" descr="http://www.restmarket.com/stakany/4118_08p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0965" t="11250" r="7894" b="4374"/>
          <a:stretch>
            <a:fillRect/>
          </a:stretch>
        </p:blipFill>
        <p:spPr bwMode="auto">
          <a:xfrm>
            <a:off x="5715008" y="857232"/>
            <a:ext cx="1571636" cy="1911449"/>
          </a:xfrm>
          <a:prstGeom prst="rect">
            <a:avLst/>
          </a:prstGeom>
          <a:noFill/>
        </p:spPr>
      </p:pic>
      <p:pic>
        <p:nvPicPr>
          <p:cNvPr id="2056" name="Picture 8" descr="Картинка 1 из 12776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t="15000" r="2499" b="9999"/>
          <a:stretch>
            <a:fillRect/>
          </a:stretch>
        </p:blipFill>
        <p:spPr bwMode="auto">
          <a:xfrm>
            <a:off x="4572000" y="3544400"/>
            <a:ext cx="3286148" cy="2527806"/>
          </a:xfrm>
          <a:prstGeom prst="rect">
            <a:avLst/>
          </a:prstGeom>
          <a:noFill/>
        </p:spPr>
      </p:pic>
      <p:pic>
        <p:nvPicPr>
          <p:cNvPr id="2058" name="Picture 10" descr="http://www.stihi.ru/pics/2011/10/11/4699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4071942"/>
            <a:ext cx="3429024" cy="213971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6 из 1227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3750" r="63461"/>
          <a:stretch>
            <a:fillRect/>
          </a:stretch>
        </p:blipFill>
        <p:spPr bwMode="auto">
          <a:xfrm>
            <a:off x="4214810" y="1285860"/>
            <a:ext cx="1357322" cy="3667124"/>
          </a:xfrm>
          <a:prstGeom prst="rect">
            <a:avLst/>
          </a:prstGeom>
          <a:noFill/>
        </p:spPr>
      </p:pic>
      <p:pic>
        <p:nvPicPr>
          <p:cNvPr id="1028" name="Picture 4" descr="http://www.aspekt-market.ru/?eac=rain-boots-with-laby-bug-design-oFDOfvOSvs0GnPu_VDGIIT7eJF3ptFjyxL579w3lomBSkENVE/Fjb5/PMXvUkOFFpxDX/9OrQC9ZsXpHdPqKM3/Qkb5GT3A5PzctwqhPMQ==cbb.jpg"/>
          <p:cNvPicPr>
            <a:picLocks noChangeAspect="1" noChangeArrowheads="1"/>
          </p:cNvPicPr>
          <p:nvPr/>
        </p:nvPicPr>
        <p:blipFill>
          <a:blip r:embed="rId4" cstate="print"/>
          <a:srcRect t="2587"/>
          <a:stretch>
            <a:fillRect/>
          </a:stretch>
        </p:blipFill>
        <p:spPr bwMode="auto">
          <a:xfrm>
            <a:off x="714348" y="500042"/>
            <a:ext cx="2286016" cy="2524107"/>
          </a:xfrm>
          <a:prstGeom prst="rect">
            <a:avLst/>
          </a:prstGeom>
          <a:noFill/>
        </p:spPr>
      </p:pic>
      <p:pic>
        <p:nvPicPr>
          <p:cNvPr id="1030" name="Picture 6" descr="http://img.detstvo.ru/baraholka/original/2011/04/12/b3229092afa87df1d0702620f451127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357430"/>
            <a:ext cx="2453962" cy="2833674"/>
          </a:xfrm>
          <a:prstGeom prst="rect">
            <a:avLst/>
          </a:prstGeom>
          <a:noFill/>
        </p:spPr>
      </p:pic>
      <p:pic>
        <p:nvPicPr>
          <p:cNvPr id="1032" name="Picture 8" descr="Картинка 45 из 12204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t="17500" r="624" b="14999"/>
          <a:stretch>
            <a:fillRect/>
          </a:stretch>
        </p:blipFill>
        <p:spPr bwMode="auto">
          <a:xfrm>
            <a:off x="857224" y="4214818"/>
            <a:ext cx="3260351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6 из 11708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89210"/>
            <a:ext cx="3500462" cy="2397127"/>
          </a:xfrm>
          <a:prstGeom prst="rect">
            <a:avLst/>
          </a:prstGeom>
          <a:noFill/>
        </p:spPr>
      </p:pic>
      <p:pic>
        <p:nvPicPr>
          <p:cNvPr id="23556" name="Picture 4" descr="Картинка 36 из 136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42852"/>
            <a:ext cx="4143404" cy="2751905"/>
          </a:xfrm>
          <a:prstGeom prst="rect">
            <a:avLst/>
          </a:prstGeom>
          <a:noFill/>
        </p:spPr>
      </p:pic>
      <p:pic>
        <p:nvPicPr>
          <p:cNvPr id="23558" name="Picture 6" descr="Картинка 100 из 10245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929066"/>
            <a:ext cx="2357424" cy="2095488"/>
          </a:xfrm>
          <a:prstGeom prst="rect">
            <a:avLst/>
          </a:prstGeom>
          <a:noFill/>
        </p:spPr>
      </p:pic>
      <p:pic>
        <p:nvPicPr>
          <p:cNvPr id="23560" name="Picture 8" descr="Картинка 4 из 131000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4221" t="15038" r="7129" b="11653"/>
          <a:stretch>
            <a:fillRect/>
          </a:stretch>
        </p:blipFill>
        <p:spPr bwMode="auto">
          <a:xfrm>
            <a:off x="428596" y="3429000"/>
            <a:ext cx="4500594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16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Кадмий и Свинец </dc:creator>
  <cp:lastModifiedBy>Alex</cp:lastModifiedBy>
  <cp:revision>13</cp:revision>
  <dcterms:created xsi:type="dcterms:W3CDTF">2011-11-21T05:43:22Z</dcterms:created>
  <dcterms:modified xsi:type="dcterms:W3CDTF">2013-03-12T16:10:26Z</dcterms:modified>
</cp:coreProperties>
</file>