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7A19-5D1C-4EEB-B534-6B1F3A6304C1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76AC-5DF0-427E-BA57-AAA2F014B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7A19-5D1C-4EEB-B534-6B1F3A6304C1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76AC-5DF0-427E-BA57-AAA2F014B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7A19-5D1C-4EEB-B534-6B1F3A6304C1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76AC-5DF0-427E-BA57-AAA2F014B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7A19-5D1C-4EEB-B534-6B1F3A6304C1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76AC-5DF0-427E-BA57-AAA2F014B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7A19-5D1C-4EEB-B534-6B1F3A6304C1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76AC-5DF0-427E-BA57-AAA2F014B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7A19-5D1C-4EEB-B534-6B1F3A6304C1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76AC-5DF0-427E-BA57-AAA2F014B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7A19-5D1C-4EEB-B534-6B1F3A6304C1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76AC-5DF0-427E-BA57-AAA2F014B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7A19-5D1C-4EEB-B534-6B1F3A6304C1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76AC-5DF0-427E-BA57-AAA2F014B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7A19-5D1C-4EEB-B534-6B1F3A6304C1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76AC-5DF0-427E-BA57-AAA2F014B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7A19-5D1C-4EEB-B534-6B1F3A6304C1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76AC-5DF0-427E-BA57-AAA2F014B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7A19-5D1C-4EEB-B534-6B1F3A6304C1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76AC-5DF0-427E-BA57-AAA2F014B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97A19-5D1C-4EEB-B534-6B1F3A6304C1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376AC-5DF0-427E-BA57-AAA2F014B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1604" y="1571612"/>
            <a:ext cx="58579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17780" cmpd="sng">
                  <a:gradFill flip="none" rotWithShape="1"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path path="rect">
                      <a:fillToRect l="100000" b="100000"/>
                    </a:path>
                    <a:tileRect t="-100000" r="-100000"/>
                  </a:gra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Что изменилось?</a:t>
            </a:r>
            <a:endParaRPr lang="ru-RU" sz="6600" b="1" dirty="0">
              <a:ln w="17780" cmpd="sng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100000" b="100000"/>
                  </a:path>
                  <a:tileRect t="-100000" r="-100000"/>
                </a:gradFill>
                <a:prstDash val="solid"/>
                <a:miter lim="800000"/>
              </a:ln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6446" y="4572008"/>
            <a:ext cx="27860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Калинина Е.А.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учитель-логопед МС(К)ОУ С(К)ОШИ № 4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Магнитогорска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786190"/>
            <a:ext cx="388622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643314"/>
            <a:ext cx="3857652" cy="289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57166"/>
            <a:ext cx="3857652" cy="289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500042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09 -0.03774 L 0.48594 0.46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48784 -0.4391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" y="-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Автоматизация звуков\артикуляционные упражнения, картинки\лисен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8000"/>
            <a:ext cx="2714644" cy="3059403"/>
          </a:xfrm>
          <a:prstGeom prst="rect">
            <a:avLst/>
          </a:prstGeom>
          <a:noFill/>
        </p:spPr>
      </p:pic>
      <p:pic>
        <p:nvPicPr>
          <p:cNvPr id="3077" name="Picture 5" descr="G:\Автоматизация звуков\артикуляционные упражнения, картинки\соба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71876"/>
            <a:ext cx="2500330" cy="2923180"/>
          </a:xfrm>
          <a:prstGeom prst="rect">
            <a:avLst/>
          </a:prstGeom>
          <a:noFill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214290"/>
            <a:ext cx="1993587" cy="328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http://lib.rus.ec/i/21/132621/i_042.jpg"/>
          <p:cNvPicPr>
            <a:picLocks noChangeAspect="1" noChangeArrowheads="1"/>
          </p:cNvPicPr>
          <p:nvPr/>
        </p:nvPicPr>
        <p:blipFill>
          <a:blip r:embed="rId5"/>
          <a:srcRect l="4219" t="5092" r="4374"/>
          <a:stretch>
            <a:fillRect/>
          </a:stretch>
        </p:blipFill>
        <p:spPr bwMode="auto">
          <a:xfrm>
            <a:off x="4071934" y="3857628"/>
            <a:ext cx="4643470" cy="2662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59259E-6 L -0.51806 0.4590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" y="2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6 L 0.51181 -0.45139 " pathEditMode="relative" ptsTypes="AA">
                                      <p:cBhvr>
                                        <p:cTn id="42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7500" r="27500"/>
          <a:stretch>
            <a:fillRect/>
          </a:stretch>
        </p:blipFill>
        <p:spPr bwMode="auto">
          <a:xfrm>
            <a:off x="1285852" y="357166"/>
            <a:ext cx="1928826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500042"/>
            <a:ext cx="2928958" cy="287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 l="11250" t="11666" r="1250" b="5000"/>
          <a:stretch>
            <a:fillRect/>
          </a:stretch>
        </p:blipFill>
        <p:spPr bwMode="auto">
          <a:xfrm>
            <a:off x="785786" y="4071942"/>
            <a:ext cx="300039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 l="6539" t="10294" r="5298" b="13235"/>
          <a:stretch>
            <a:fillRect/>
          </a:stretch>
        </p:blipFill>
        <p:spPr bwMode="auto">
          <a:xfrm>
            <a:off x="5000628" y="3643314"/>
            <a:ext cx="3500462" cy="256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-0.00208 0.4277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2.77778E-6 -0.4618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16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Калинин</dc:creator>
  <cp:lastModifiedBy>Alex</cp:lastModifiedBy>
  <cp:revision>9</cp:revision>
  <dcterms:created xsi:type="dcterms:W3CDTF">2011-12-04T16:35:47Z</dcterms:created>
  <dcterms:modified xsi:type="dcterms:W3CDTF">2013-03-12T16:19:32Z</dcterms:modified>
</cp:coreProperties>
</file>