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pplication/vnd.ms-office.activeX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38" d="100"/>
          <a:sy n="38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математике в 1 классе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4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39552" y="116632"/>
            <a:ext cx="8604448" cy="1431925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В коробке лежит 4 красных, 8 зеленых, и 3 синих карандаша. Сколько карандашей лежит в коробке?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4+8=12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8+3=11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4+8+3=15</a:t>
            </a:r>
            <a:endParaRPr lang="ru-RU" dirty="0"/>
          </a:p>
        </p:txBody>
      </p:sp>
      <p:pic>
        <p:nvPicPr>
          <p:cNvPr id="10242" name="Picture 2" descr="C:\Users\Public\Pictures\18323_conten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988840"/>
            <a:ext cx="4464496" cy="388843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3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Вычти сумму из числа           18-(7+2)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18-9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18-7+2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(18-7)-2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18+7+2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4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1"/>
          <p:cNvSpPr/>
          <p:nvPr/>
        </p:nvSpPr>
        <p:spPr>
          <a:xfrm>
            <a:off x="1043608" y="2420888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2"/>
          <p:cNvSpPr/>
          <p:nvPr/>
        </p:nvSpPr>
        <p:spPr>
          <a:xfrm>
            <a:off x="3419872" y="2276872"/>
            <a:ext cx="672976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/>
              </a:rPr>
              <a:t>2</a:t>
            </a:r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POS 3"/>
          <p:cNvSpPr/>
          <p:nvPr/>
        </p:nvSpPr>
        <p:spPr>
          <a:xfrm>
            <a:off x="5156200" y="2286000"/>
            <a:ext cx="88900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Arial"/>
              </a:rPr>
              <a:t>3</a:t>
            </a:r>
            <a:endParaRPr lang="ru-RU" sz="1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1" name="POS 4"/>
          <p:cNvSpPr/>
          <p:nvPr/>
        </p:nvSpPr>
        <p:spPr>
          <a:xfrm>
            <a:off x="7956376" y="2132856"/>
            <a:ext cx="528960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Arial"/>
              </a:rPr>
              <a:t>4</a:t>
            </a:r>
            <a:endParaRPr lang="ru-RU" sz="1000">
              <a:solidFill>
                <a:schemeClr val="tx1"/>
              </a:solidFill>
              <a:latin typeface="Arial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Отметь многоугольники</a:t>
            </a:r>
            <a:endParaRPr lang="ru-RU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9552" y="1484784"/>
            <a:ext cx="2016224" cy="1656184"/>
          </a:xfrm>
          <a:prstGeom prst="triangle">
            <a:avLst>
              <a:gd name="adj" fmla="val 42042"/>
            </a:avLst>
          </a:prstGeo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740352" y="1988840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60032" y="1916832"/>
            <a:ext cx="1800200" cy="10584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484784"/>
            <a:ext cx="986408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3898900" y="4445000"/>
            <a:ext cx="115212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"/>
              </a:rPr>
              <a:t>овал</a:t>
            </a:r>
            <a:endParaRPr lang="ru-RU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2425700" y="4445000"/>
            <a:ext cx="2880320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"/>
              </a:rPr>
              <a:t>прямоугольник</a:t>
            </a:r>
            <a:endParaRPr lang="ru-RU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6845300" y="4445000"/>
            <a:ext cx="1512168" cy="4572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"/>
              </a:rPr>
              <a:t>квадрат</a:t>
            </a:r>
            <a:endParaRPr lang="ru-RU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5372100" y="4445000"/>
            <a:ext cx="1144116" cy="64807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"/>
              </a:rPr>
              <a:t>треугольник</a:t>
            </a:r>
            <a:endParaRPr lang="ru-RU" dirty="0">
              <a:solidFill>
                <a:srgbClr val="7030A0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2" name="Улыбающееся лицо 21"/>
          <p:cNvSpPr/>
          <p:nvPr/>
        </p:nvSpPr>
        <p:spPr>
          <a:xfrm>
            <a:off x="6000760" y="2143116"/>
            <a:ext cx="2857520" cy="3000396"/>
          </a:xfrm>
          <a:prstGeom prst="smileyFac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5000628" y="3500438"/>
            <a:ext cx="1214446" cy="1285884"/>
          </a:xfrm>
          <a:prstGeom prst="irregularSeal1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214414" y="3714752"/>
            <a:ext cx="3643338" cy="7143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4"/>
  <p:tag name="V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4"/>
  <p:tag name="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8"/>
  <p:tag name="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1"/>
  <p:tag name="R" val="False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1318</TotalTime>
  <Words>172</Words>
  <Application>Microsoft Office PowerPoint</Application>
  <PresentationFormat>Экран (4:3)</PresentationFormat>
  <Paragraphs>63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Сумерки</vt:lpstr>
      <vt:lpstr>Слайд 1</vt:lpstr>
      <vt:lpstr>В коробке лежит 4 красных, 8 зеленых, и 3 синих карандаша. Сколько карандашей лежит в коробке?</vt:lpstr>
      <vt:lpstr>Вычти сумму из числа           18-(7+2)</vt:lpstr>
      <vt:lpstr>Отметь многоугольники</vt:lpstr>
      <vt:lpstr>Слайд 5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777</cp:lastModifiedBy>
  <cp:revision>174</cp:revision>
  <dcterms:created xsi:type="dcterms:W3CDTF">2011-08-18T05:12:14Z</dcterms:created>
  <dcterms:modified xsi:type="dcterms:W3CDTF">2013-03-30T16:48:37Z</dcterms:modified>
</cp:coreProperties>
</file>