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70" r:id="rId10"/>
    <p:sldId id="271" r:id="rId11"/>
    <p:sldId id="272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073A82-FD55-446F-A440-2AE0FE546EA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3F0C2C-7501-41C2-9326-91F59004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числа в нашей   жизни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V="1">
            <a:off x="457200" y="6858000"/>
            <a:ext cx="3520440" cy="1714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 flipV="1">
            <a:off x="4178808" y="7245424"/>
            <a:ext cx="352044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27985" y="2204864"/>
            <a:ext cx="3672408" cy="3921299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2 класса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Глушкова Анастасия,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Крютченко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уч.нач.классов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Черномашенцева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29984"/>
          <a:stretch>
            <a:fillRect/>
          </a:stretch>
        </p:blipFill>
        <p:spPr bwMode="auto">
          <a:xfrm>
            <a:off x="467544" y="1700808"/>
            <a:ext cx="368713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cc89cf8dda41a0-lar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88640"/>
            <a:ext cx="4968552" cy="612068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ol_stella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484784"/>
            <a:ext cx="5832648" cy="452596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r="1389" b="8434"/>
          <a:stretch>
            <a:fillRect/>
          </a:stretch>
        </p:blipFill>
        <p:spPr>
          <a:xfrm>
            <a:off x="1475656" y="404664"/>
            <a:ext cx="5112568" cy="5472608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15238" cy="7984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физкультминутках.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совсем проснуться,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подтянуться.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— подняться, подтянуться.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— согнуться, разогнуться.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— в ладоши три хлопка,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Головою три кивка.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четыре — руки шире,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- руками помахать.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и семь — с улыбкой встать.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Восемь - можно день начать. </a:t>
            </a:r>
          </a:p>
          <a:p>
            <a:endParaRPr lang="ru-RU" dirty="0"/>
          </a:p>
        </p:txBody>
      </p:sp>
      <p:pic>
        <p:nvPicPr>
          <p:cNvPr id="10" name="Содержимое 9" descr="luchik-zaryadka735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16016" y="1052736"/>
            <a:ext cx="3303644" cy="5492526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84776" cy="9361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стихотворениях с числами.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3520440" cy="13681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один, иль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единица,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тонкая, как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спица.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178808" y="4869160"/>
            <a:ext cx="3921584" cy="1800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это цифра «два».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Полюбуйся, какова: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Выгибает двойка шею,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Волочится хвост за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нею.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13947.gif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124744"/>
            <a:ext cx="2479103" cy="4114800"/>
          </a:xfrm>
        </p:spPr>
      </p:pic>
      <p:pic>
        <p:nvPicPr>
          <p:cNvPr id="14" name="Содержимое 13" descr="6754ac4d42a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980728"/>
            <a:ext cx="2308146" cy="3312368"/>
          </a:xfrm>
        </p:spPr>
      </p:pic>
    </p:spTree>
    <p:extLst>
      <p:ext uri="{BB962C8B-B14F-4D97-AF65-F5344CB8AC3E}">
        <p14:creationId xmlns:p14="http://schemas.microsoft.com/office/powerpoint/2010/main" val="12014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589788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484784"/>
            <a:ext cx="2965479" cy="4641379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– посмотри,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Выступает цифра 3.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Тройка третий из значков –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трёх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крючков.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rtri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18680" y="437211"/>
            <a:ext cx="5768161" cy="5992185"/>
          </a:xfrm>
        </p:spPr>
      </p:pic>
    </p:spTree>
    <p:extLst>
      <p:ext uri="{BB962C8B-B14F-4D97-AF65-F5344CB8AC3E}">
        <p14:creationId xmlns:p14="http://schemas.microsoft.com/office/powerpoint/2010/main" val="16973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2420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7029400"/>
            <a:ext cx="3520440" cy="21602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178808" y="7245423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777\Desktop\SAM_06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" y="188640"/>
            <a:ext cx="3826768" cy="4248472"/>
          </a:xfrm>
          <a:prstGeom prst="rect">
            <a:avLst/>
          </a:prstGeom>
          <a:noFill/>
        </p:spPr>
      </p:pic>
      <p:pic>
        <p:nvPicPr>
          <p:cNvPr id="2051" name="Picture 3" descr="C:\Users\777\Desktop\SAM_05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sz="4000" dirty="0" smtClean="0"/>
          </a:p>
          <a:p>
            <a:pPr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какую роль  играют числа в нашей жизни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Узнать из литературных источников, где могут встречаться числа.</a:t>
            </a:r>
          </a:p>
          <a:p>
            <a:pPr>
              <a:buNone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2. Выяснить с помощью наблюдения, где используются числа в нашем селе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работы узнаем, как используются числа в нашей жизни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389440"/>
            <a:ext cx="352044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rot="21258104" flipV="1">
            <a:off x="4218368" y="7675503"/>
            <a:ext cx="3520440" cy="22079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9" name="Содержимое 8" descr="050d9f1ce44d8a77a48105fbb5a505f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 rot="20458215">
            <a:off x="349972" y="483169"/>
            <a:ext cx="2229017" cy="2520281"/>
          </a:xfrm>
        </p:spPr>
      </p:pic>
      <p:pic>
        <p:nvPicPr>
          <p:cNvPr id="10" name="Содержимое 9" descr="0005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131840" y="332657"/>
            <a:ext cx="2232248" cy="2522854"/>
          </a:xfrm>
        </p:spPr>
      </p:pic>
      <p:pic>
        <p:nvPicPr>
          <p:cNvPr id="11" name="Рисунок 10" descr="1129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94739">
            <a:off x="6185860" y="419363"/>
            <a:ext cx="1812457" cy="2606739"/>
          </a:xfrm>
          <a:prstGeom prst="rect">
            <a:avLst/>
          </a:prstGeom>
        </p:spPr>
      </p:pic>
      <p:pic>
        <p:nvPicPr>
          <p:cNvPr id="12" name="Рисунок 11" descr="MzMwMDAwNzI3ODUtQm9va3MuQ292ZXJzLkZhY2UtMA$$_en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264629">
            <a:off x="814390" y="3832509"/>
            <a:ext cx="1877990" cy="2581182"/>
          </a:xfrm>
          <a:prstGeom prst="rect">
            <a:avLst/>
          </a:prstGeom>
        </p:spPr>
      </p:pic>
      <p:pic>
        <p:nvPicPr>
          <p:cNvPr id="13" name="Рисунок 12" descr="p14136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31840" y="3140968"/>
            <a:ext cx="2360408" cy="2879180"/>
          </a:xfrm>
          <a:prstGeom prst="rect">
            <a:avLst/>
          </a:prstGeom>
        </p:spPr>
      </p:pic>
      <p:pic>
        <p:nvPicPr>
          <p:cNvPr id="15" name="Рисунок 14" descr="p1402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84229">
            <a:off x="5864265" y="3621440"/>
            <a:ext cx="2016224" cy="274393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3654112" cy="1383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в поле не воин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7984" y="4941168"/>
            <a:ext cx="3456384" cy="13834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друга – мороз да вьюга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bb82006dc76aaecfd1fe2ec0f4e.jpe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332656"/>
            <a:ext cx="3521075" cy="3960440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 flipV="1">
            <a:off x="11196736" y="620688"/>
            <a:ext cx="72008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6" descr="ef1a0304edb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3744416" cy="394176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раз отмерь, один раз отрежь.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_16d92_2aeab1f8_XL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98420" y="2060988"/>
            <a:ext cx="2956560" cy="3944112"/>
          </a:xfrm>
        </p:spPr>
      </p:pic>
      <p:pic>
        <p:nvPicPr>
          <p:cNvPr id="9" name="Содержимое 7" descr="0_16d92_2aeab1f8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1484784"/>
            <a:ext cx="5184576" cy="47338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7239000" cy="5939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332656"/>
            <a:ext cx="6949808" cy="612068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165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числа в нашей   жизни</vt:lpstr>
      <vt:lpstr>Презентация PowerPoint</vt:lpstr>
      <vt:lpstr>           Цель проекта:</vt:lpstr>
      <vt:lpstr>  Задачи:</vt:lpstr>
      <vt:lpstr>   гипотеза исследования:</vt:lpstr>
      <vt:lpstr>Презентация PowerPoint</vt:lpstr>
      <vt:lpstr>В</vt:lpstr>
      <vt:lpstr>                Семь раз отмерь, один раз отрежь.</vt:lpstr>
      <vt:lpstr>Презентация PowerPoint</vt:lpstr>
      <vt:lpstr>Презентация PowerPoint</vt:lpstr>
      <vt:lpstr>Презентация PowerPoint</vt:lpstr>
      <vt:lpstr>Презентация PowerPoint</vt:lpstr>
      <vt:lpstr>В физкультминутках.</vt:lpstr>
      <vt:lpstr>В стихотворениях с числами.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«Числа в нашей жизни»</dc:title>
  <dc:creator>777</dc:creator>
  <cp:lastModifiedBy>User</cp:lastModifiedBy>
  <cp:revision>33</cp:revision>
  <dcterms:created xsi:type="dcterms:W3CDTF">2013-02-02T13:02:56Z</dcterms:created>
  <dcterms:modified xsi:type="dcterms:W3CDTF">2014-04-08T11:42:40Z</dcterms:modified>
</cp:coreProperties>
</file>