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5D830-7A63-408F-B8F0-7E2F6F75EC1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9A8F-CD3C-4F0B-BB62-1E080AF02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09A8F-CD3C-4F0B-BB62-1E080AF021C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Оляля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992887" cy="6165303"/>
          </a:xfrm>
          <a:prstGeom prst="rect">
            <a:avLst/>
          </a:prstGeom>
          <a:noFill/>
        </p:spPr>
      </p:pic>
      <p:pic>
        <p:nvPicPr>
          <p:cNvPr id="1026" name="Picture 2" descr="C:\Users\Оляля\Desktop\x_6995eb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87824" cy="2365751"/>
          </a:xfrm>
          <a:prstGeom prst="rect">
            <a:avLst/>
          </a:prstGeom>
          <a:noFill/>
        </p:spPr>
      </p:pic>
      <p:pic>
        <p:nvPicPr>
          <p:cNvPr id="1027" name="Picture 3" descr="C:\Users\Оляля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0350" y="5048250"/>
            <a:ext cx="2533650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/>
          <a:p>
            <a:endParaRPr lang="ru-RU" dirty="0"/>
          </a:p>
        </p:txBody>
      </p:sp>
      <p:pic>
        <p:nvPicPr>
          <p:cNvPr id="2054" name="Picture 6" descr="C:\Users\Оляля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9600"/>
            <a:ext cx="1876425" cy="2438400"/>
          </a:xfrm>
          <a:prstGeom prst="rect">
            <a:avLst/>
          </a:prstGeom>
          <a:noFill/>
        </p:spPr>
      </p:pic>
      <p:pic>
        <p:nvPicPr>
          <p:cNvPr id="2055" name="Picture 7" descr="C:\Users\Оляля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419600"/>
            <a:ext cx="1876425" cy="2438400"/>
          </a:xfrm>
          <a:prstGeom prst="rect">
            <a:avLst/>
          </a:prstGeom>
          <a:noFill/>
        </p:spPr>
      </p:pic>
      <p:pic>
        <p:nvPicPr>
          <p:cNvPr id="2056" name="Picture 8" descr="C:\Users\Оляля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419600"/>
            <a:ext cx="1876425" cy="2438400"/>
          </a:xfrm>
          <a:prstGeom prst="rect">
            <a:avLst/>
          </a:prstGeom>
          <a:noFill/>
        </p:spPr>
      </p:pic>
      <p:pic>
        <p:nvPicPr>
          <p:cNvPr id="2057" name="Picture 9" descr="C:\Users\Оляля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419600"/>
            <a:ext cx="1876425" cy="2438400"/>
          </a:xfrm>
          <a:prstGeom prst="rect">
            <a:avLst/>
          </a:prstGeom>
          <a:noFill/>
        </p:spPr>
      </p:pic>
      <p:pic>
        <p:nvPicPr>
          <p:cNvPr id="2058" name="Picture 10" descr="C:\Users\Оляля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1" y="4419600"/>
            <a:ext cx="1691680" cy="2438400"/>
          </a:xfrm>
          <a:prstGeom prst="rect">
            <a:avLst/>
          </a:prstGeom>
          <a:noFill/>
        </p:spPr>
      </p:pic>
      <p:pic>
        <p:nvPicPr>
          <p:cNvPr id="2059" name="Picture 11" descr="C:\Users\Оляля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1876425" cy="2438400"/>
          </a:xfrm>
          <a:prstGeom prst="rect">
            <a:avLst/>
          </a:prstGeom>
          <a:noFill/>
        </p:spPr>
      </p:pic>
      <p:pic>
        <p:nvPicPr>
          <p:cNvPr id="2060" name="Picture 12" descr="C:\Users\Оляля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88840"/>
            <a:ext cx="1876425" cy="2438400"/>
          </a:xfrm>
          <a:prstGeom prst="rect">
            <a:avLst/>
          </a:prstGeom>
          <a:noFill/>
        </p:spPr>
      </p:pic>
      <p:pic>
        <p:nvPicPr>
          <p:cNvPr id="2061" name="Picture 13" descr="C:\Users\Оляля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988840"/>
            <a:ext cx="1876425" cy="2438400"/>
          </a:xfrm>
          <a:prstGeom prst="rect">
            <a:avLst/>
          </a:prstGeom>
          <a:noFill/>
        </p:spPr>
      </p:pic>
      <p:pic>
        <p:nvPicPr>
          <p:cNvPr id="2065" name="Picture 17" descr="C:\Users\Оляля\Desktop\433996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988840"/>
            <a:ext cx="1728192" cy="2369245"/>
          </a:xfrm>
          <a:prstGeom prst="rect">
            <a:avLst/>
          </a:prstGeom>
          <a:noFill/>
        </p:spPr>
      </p:pic>
      <p:pic>
        <p:nvPicPr>
          <p:cNvPr id="2066" name="Picture 18" descr="C:\Users\Оляля\Desktop\433996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060848"/>
            <a:ext cx="1835696" cy="2225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Оляля\Desktop\1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336704" cy="2060848"/>
          </a:xfrm>
          <a:prstGeom prst="rect">
            <a:avLst/>
          </a:prstGeom>
          <a:noFill/>
        </p:spPr>
      </p:pic>
      <p:pic>
        <p:nvPicPr>
          <p:cNvPr id="3075" name="Picture 3" descr="C:\Users\Оляля\Desktop\загруженное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060848"/>
            <a:ext cx="6336704" cy="2088232"/>
          </a:xfrm>
          <a:prstGeom prst="rect">
            <a:avLst/>
          </a:prstGeom>
          <a:noFill/>
        </p:spPr>
      </p:pic>
      <p:pic>
        <p:nvPicPr>
          <p:cNvPr id="3076" name="Picture 4" descr="C:\Users\Оляля\Desktop\1258306766_0_1da28_f8455c30_xl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149080"/>
            <a:ext cx="6336704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Оляля\Desktop\scrn_big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3968" cy="3159085"/>
          </a:xfrm>
          <a:prstGeom prst="rect">
            <a:avLst/>
          </a:prstGeom>
          <a:noFill/>
        </p:spPr>
      </p:pic>
      <p:pic>
        <p:nvPicPr>
          <p:cNvPr id="4099" name="Picture 3" descr="C:\Users\Оляля\Desktop\78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7606" y="3068960"/>
            <a:ext cx="4806393" cy="37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Оляля\Desktop\75127068_6e5342180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5333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Оляля\Desktop\0b0b217ba50399a38aec2767b8cf16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688" cy="3068960"/>
          </a:xfrm>
          <a:prstGeom prst="rect">
            <a:avLst/>
          </a:prstGeom>
          <a:noFill/>
        </p:spPr>
      </p:pic>
      <p:pic>
        <p:nvPicPr>
          <p:cNvPr id="6147" name="Picture 3" descr="C:\Users\Оляля\Desktop\0b0b217ba50399a38aec2767b8cf16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0"/>
            <a:ext cx="1584176" cy="3068960"/>
          </a:xfrm>
          <a:prstGeom prst="rect">
            <a:avLst/>
          </a:prstGeom>
          <a:noFill/>
        </p:spPr>
      </p:pic>
      <p:pic>
        <p:nvPicPr>
          <p:cNvPr id="6148" name="Picture 4" descr="C:\Users\Оляля\Desktop\0b0b217ba50399a38aec2767b8cf16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0"/>
            <a:ext cx="1800200" cy="3068960"/>
          </a:xfrm>
          <a:prstGeom prst="rect">
            <a:avLst/>
          </a:prstGeom>
          <a:noFill/>
        </p:spPr>
      </p:pic>
      <p:pic>
        <p:nvPicPr>
          <p:cNvPr id="6149" name="Picture 5" descr="C:\Users\Оляля\Desktop\0b0b217ba50399a38aec2767b8cf16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0"/>
            <a:ext cx="2016224" cy="3068960"/>
          </a:xfrm>
          <a:prstGeom prst="rect">
            <a:avLst/>
          </a:prstGeom>
          <a:noFill/>
        </p:spPr>
      </p:pic>
      <p:pic>
        <p:nvPicPr>
          <p:cNvPr id="6150" name="Picture 6" descr="C:\Users\Оляля\Desktop\0b0b217ba50399a38aec2767b8cf16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3068960"/>
          </a:xfrm>
          <a:prstGeom prst="rect">
            <a:avLst/>
          </a:prstGeom>
          <a:noFill/>
        </p:spPr>
      </p:pic>
      <p:pic>
        <p:nvPicPr>
          <p:cNvPr id="6151" name="Picture 7" descr="C:\Users\Оляля\Desktop\T25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68960"/>
            <a:ext cx="4644008" cy="3789040"/>
          </a:xfrm>
          <a:prstGeom prst="rect">
            <a:avLst/>
          </a:prstGeom>
          <a:noFill/>
        </p:spPr>
      </p:pic>
      <p:pic>
        <p:nvPicPr>
          <p:cNvPr id="6152" name="Picture 8" descr="C:\Users\Оляля\Desktop\T25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068960"/>
            <a:ext cx="5004048" cy="37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b="1" dirty="0" smtClean="0"/>
              <a:t>Было – 5 к.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Подарили – 2 к.</a:t>
            </a:r>
            <a:endParaRPr lang="ru-RU" b="1" dirty="0"/>
          </a:p>
        </p:txBody>
      </p:sp>
      <p:pic>
        <p:nvPicPr>
          <p:cNvPr id="7170" name="Picture 2" descr="C:\Users\Оляля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636912"/>
            <a:ext cx="382141" cy="1428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7173" name="Picture 5" descr="C:\Users\Оляля\Desktop\75127068_6e53421804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0"/>
            <a:ext cx="3563888" cy="634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/>
              <a:t>1</a:t>
            </a:r>
            <a:r>
              <a:rPr lang="ru-RU" dirty="0" smtClean="0"/>
              <a:t>. </a:t>
            </a:r>
            <a:r>
              <a:rPr lang="ru-RU" sz="2700" b="1" dirty="0" smtClean="0"/>
              <a:t>Раздели примеры на 2 столбика и реши их: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8 + 2 =      8 – 3 =      5 + 4 = </a:t>
            </a:r>
            <a:br>
              <a:rPr lang="ru-RU" sz="3100" b="1" dirty="0" smtClean="0"/>
            </a:br>
            <a:r>
              <a:rPr lang="ru-RU" sz="3100" b="1" dirty="0" smtClean="0"/>
              <a:t>6 – 4 =      7 + 3 =      3 + 6 =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/>
              <a:t>2. В примере 8 + 1 = 9 первое слагаемое – это:</a:t>
            </a:r>
            <a:br>
              <a:rPr lang="ru-RU" sz="2800" b="1" dirty="0" smtClean="0"/>
            </a:br>
            <a:r>
              <a:rPr lang="ru-RU" sz="2800" b="1" dirty="0" smtClean="0"/>
              <a:t>                 а) 1               б) 8                в) 9  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3. В примере 6 + 4 = 10 </a:t>
            </a:r>
            <a:r>
              <a:rPr lang="ru-RU" sz="2800" b="1" dirty="0" smtClean="0"/>
              <a:t>что </a:t>
            </a:r>
            <a:r>
              <a:rPr lang="ru-RU" sz="2800" b="1" smtClean="0"/>
              <a:t>является </a:t>
            </a:r>
            <a:br>
              <a:rPr lang="ru-RU" sz="2800" b="1" smtClean="0"/>
            </a:br>
            <a:r>
              <a:rPr lang="ru-RU" sz="2800" b="1" smtClean="0"/>
              <a:t>разностью</a:t>
            </a:r>
            <a:r>
              <a:rPr lang="ru-RU" sz="2800" b="1" smtClean="0"/>
              <a:t>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       а) 4             б) 6               в) 10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8194" name="Picture 2" descr="C:\Users\Оляля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21" y="4221087"/>
            <a:ext cx="2609879" cy="2636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</Words>
  <Application>Microsoft Office PowerPoint</Application>
  <PresentationFormat>Экран (4:3)</PresentationFormat>
  <Paragraphs>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Было – 5 к.               ? К.       Подарили – 2 к.</vt:lpstr>
      <vt:lpstr> 1. Раздели примеры на 2 столбика и реши их: 8 + 2 =      8 – 3 =      5 + 4 =  6 – 4 =      7 + 3 =      3 + 6 =   2. В примере 8 + 1 = 9 первое слагаемое – это:                  а) 1               б) 8                в) 9     3. В примере 6 + 4 = 10 что является  разностью:                      а) 4             б) 6               в) 10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Оляля</dc:creator>
  <cp:lastModifiedBy>Оляля</cp:lastModifiedBy>
  <cp:revision>20</cp:revision>
  <dcterms:created xsi:type="dcterms:W3CDTF">2014-02-15T13:05:48Z</dcterms:created>
  <dcterms:modified xsi:type="dcterms:W3CDTF">2014-03-30T15:53:59Z</dcterms:modified>
</cp:coreProperties>
</file>