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57" autoAdjust="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EB1136-E39C-44E4-A084-8A409DABEFF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5182B4-0054-49AA-AA48-F1AB9BEA00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71472" y="785794"/>
            <a:ext cx="8215370" cy="1500198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Прекрасное в жизни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 произведениях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изобразительного искусства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E:\картинки 4\интерьер\63569991_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357430"/>
            <a:ext cx="4171950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\Desktop\2 а\010lab91tm1268938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28667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964836"/>
          </a:xfrm>
        </p:spPr>
        <p:txBody>
          <a:bodyPr/>
          <a:lstStyle/>
          <a:p>
            <a:pPr algn="ctr"/>
            <a:r>
              <a:rPr lang="ru-RU" sz="5400" dirty="0" smtClean="0"/>
              <a:t>Натюрморты  художника  Ильи Машкова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247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esktop\2 а\i_mash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25400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2 а\0_3400b_d7c1525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6200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2 а\00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15436" cy="578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2 а\1049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64399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2 а\Mashkov_Klubnika_i_Beliy_Kuvshin-48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143668" cy="5286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2 а\1049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2862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2 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70"/>
            <a:ext cx="4591050" cy="5705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2 а\00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2195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Прекрасное в жизни  и произведениях  изобразительного искусства</vt:lpstr>
      <vt:lpstr>Натюрморты  художника  Ильи Машкова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Прекрасное в жизни и произведениях изобразительного искусства</dc:title>
  <dc:creator>123</dc:creator>
  <cp:lastModifiedBy>123</cp:lastModifiedBy>
  <cp:revision>4</cp:revision>
  <dcterms:created xsi:type="dcterms:W3CDTF">2012-09-21T13:19:46Z</dcterms:created>
  <dcterms:modified xsi:type="dcterms:W3CDTF">2012-09-21T14:01:18Z</dcterms:modified>
</cp:coreProperties>
</file>