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5DA385B-F84D-4B6D-A49C-0189D1419885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0C1C232-CE58-41C2-97CF-3D57424291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533400"/>
            <a:ext cx="6572264" cy="966774"/>
          </a:xfrm>
        </p:spPr>
        <p:txBody>
          <a:bodyPr/>
          <a:lstStyle/>
          <a:p>
            <a:pPr algn="ctr"/>
            <a:r>
              <a:rPr lang="en-US" dirty="0" smtClean="0"/>
              <a:t>Welcome to my school</a:t>
            </a:r>
            <a:endParaRPr lang="ru-RU" dirty="0"/>
          </a:p>
        </p:txBody>
      </p:sp>
      <p:pic>
        <p:nvPicPr>
          <p:cNvPr id="1026" name="Picture 2" descr="C:\Users\Пользователь\Desktop\1мальч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1855298"/>
            <a:ext cx="3151168" cy="5002702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6357950" y="2143116"/>
            <a:ext cx="2357422" cy="64294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Hi! I’m Jim.</a:t>
            </a:r>
            <a:endParaRPr lang="ru-RU" dirty="0"/>
          </a:p>
        </p:txBody>
      </p:sp>
      <p:pic>
        <p:nvPicPr>
          <p:cNvPr id="1027" name="Picture 3" descr="C:\Users\Пользователь\Desktop\1264169772_1230300755_shkola.jpg"/>
          <p:cNvPicPr>
            <a:picLocks noChangeAspect="1" noChangeArrowheads="1"/>
          </p:cNvPicPr>
          <p:nvPr/>
        </p:nvPicPr>
        <p:blipFill>
          <a:blip r:embed="rId3"/>
          <a:srcRect b="3512"/>
          <a:stretch>
            <a:fillRect/>
          </a:stretch>
        </p:blipFill>
        <p:spPr bwMode="auto">
          <a:xfrm>
            <a:off x="0" y="0"/>
            <a:ext cx="1687137" cy="2332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Пользователь\Desktop\school supplies(1)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8143899" cy="6858000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6715140" y="5715016"/>
            <a:ext cx="100013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Put the words into the right order: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 t h m</a:t>
            </a:r>
          </a:p>
          <a:p>
            <a:r>
              <a:rPr lang="en-US" sz="4000" b="1" dirty="0" smtClean="0"/>
              <a:t>u s </a:t>
            </a:r>
            <a:r>
              <a:rPr lang="en-US" sz="4000" b="1" dirty="0" err="1" smtClean="0"/>
              <a:t>i</a:t>
            </a:r>
            <a:r>
              <a:rPr lang="en-US" sz="4000" b="1" dirty="0" smtClean="0"/>
              <a:t> m c</a:t>
            </a:r>
          </a:p>
          <a:p>
            <a:r>
              <a:rPr lang="en-US" sz="4000" b="1" dirty="0" smtClean="0"/>
              <a:t>r t a</a:t>
            </a:r>
          </a:p>
          <a:p>
            <a:r>
              <a:rPr lang="en-US" sz="4000" b="1" dirty="0" smtClean="0"/>
              <a:t>e g l </a:t>
            </a:r>
            <a:r>
              <a:rPr lang="en-US" sz="4000" b="1" dirty="0" err="1" smtClean="0"/>
              <a:t>i</a:t>
            </a:r>
            <a:r>
              <a:rPr lang="en-US" sz="4000" b="1" dirty="0" smtClean="0"/>
              <a:t> n s h</a:t>
            </a:r>
          </a:p>
          <a:p>
            <a:r>
              <a:rPr lang="en-US" sz="4000" b="1" dirty="0" smtClean="0"/>
              <a:t>s c e </a:t>
            </a:r>
            <a:r>
              <a:rPr lang="en-US" sz="4000" b="1" dirty="0" err="1" smtClean="0"/>
              <a:t>i</a:t>
            </a:r>
            <a:r>
              <a:rPr lang="en-US" sz="4000" b="1" dirty="0" smtClean="0"/>
              <a:t> n e c</a:t>
            </a:r>
          </a:p>
          <a:p>
            <a:r>
              <a:rPr lang="en-US" sz="4000" b="1" dirty="0" smtClean="0"/>
              <a:t>e p</a:t>
            </a:r>
          </a:p>
          <a:p>
            <a:pPr algn="r">
              <a:buNone/>
            </a:pPr>
            <a:r>
              <a:rPr lang="en-US" dirty="0" smtClean="0">
                <a:hlinkClick r:id="rId3" action="ppaction://hlinksldjump"/>
              </a:rPr>
              <a:t>check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ользователь\Desktop\school supplies(1)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81438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Answer: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Math </a:t>
            </a:r>
          </a:p>
          <a:p>
            <a:r>
              <a:rPr lang="en-US" sz="4000" b="1" dirty="0" smtClean="0"/>
              <a:t>Music</a:t>
            </a:r>
          </a:p>
          <a:p>
            <a:r>
              <a:rPr lang="en-US" sz="4000" b="1" dirty="0" smtClean="0"/>
              <a:t>Art</a:t>
            </a:r>
          </a:p>
          <a:p>
            <a:r>
              <a:rPr lang="en-US" sz="4000" b="1" dirty="0" smtClean="0"/>
              <a:t>English</a:t>
            </a:r>
          </a:p>
          <a:p>
            <a:r>
              <a:rPr lang="en-US" sz="4000" b="1" dirty="0" smtClean="0"/>
              <a:t>Science</a:t>
            </a:r>
          </a:p>
          <a:p>
            <a:r>
              <a:rPr lang="en-US" sz="4000" b="1" dirty="0" smtClean="0"/>
              <a:t>PE</a:t>
            </a:r>
            <a:endParaRPr lang="ru-RU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img-20130904114908-70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</a:blip>
          <a:srcRect l="13207"/>
          <a:stretch>
            <a:fillRect/>
          </a:stretch>
        </p:blipFill>
        <p:spPr bwMode="auto">
          <a:xfrm>
            <a:off x="0" y="2428868"/>
            <a:ext cx="8450822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does he do at school?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42910" y="1428736"/>
            <a:ext cx="7239000" cy="4929222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357298"/>
          <a:ext cx="7929618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5214974"/>
              </a:tblGrid>
              <a:tr h="35004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02013" algn="l"/>
                        </a:tabLst>
                        <a:defRPr/>
                      </a:pPr>
                      <a:endParaRPr kumimoji="0" lang="en-US" sz="3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LEARN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DRAW</a:t>
                      </a:r>
                      <a:endParaRPr kumimoji="0" lang="en-US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BEAUTIFUL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PICTURES</a:t>
                      </a:r>
                    </a:p>
                    <a:p>
                      <a:pPr marL="0" indent="0"/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POEMS BY HEART</a:t>
                      </a:r>
                    </a:p>
                    <a:p>
                      <a:pPr marL="0" indent="0"/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MERRY SONGS</a:t>
                      </a:r>
                    </a:p>
                    <a:p>
                      <a:pPr marL="0" indent="0"/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INTERESTING BOOKS</a:t>
                      </a: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img-20130904114908-70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</a:blip>
          <a:srcRect l="13207"/>
          <a:stretch>
            <a:fillRect/>
          </a:stretch>
        </p:blipFill>
        <p:spPr bwMode="auto">
          <a:xfrm>
            <a:off x="0" y="2428868"/>
            <a:ext cx="8450822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does he do at school?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42910" y="1428736"/>
            <a:ext cx="7239000" cy="4929222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928670"/>
          <a:ext cx="7929618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5214974"/>
              </a:tblGrid>
              <a:tr h="53968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02013" algn="l"/>
                        </a:tabLst>
                        <a:defRPr/>
                      </a:pPr>
                      <a:endParaRPr kumimoji="0" lang="en-US" sz="3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PLAY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SPORTS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LEARN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BEAUTIFUL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PICTURES</a:t>
                      </a:r>
                    </a:p>
                    <a:p>
                      <a:pPr marL="0" indent="0"/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POEMS BY HEART</a:t>
                      </a:r>
                    </a:p>
                    <a:p>
                      <a:pPr marL="0" indent="0"/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MERRY SONGS</a:t>
                      </a:r>
                    </a:p>
                    <a:p>
                      <a:pPr marL="0" indent="0"/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INTERESTING BOOKS</a:t>
                      </a:r>
                    </a:p>
                    <a:p>
                      <a:pPr marL="0" indent="0"/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IN THE SPORTS GROUND</a:t>
                      </a: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rot="16200000" flipH="1">
            <a:off x="1142976" y="2357430"/>
            <a:ext cx="264320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000232" y="2285992"/>
            <a:ext cx="100013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4282" y="6072206"/>
            <a:ext cx="785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tx2">
                    <a:lumMod val="50000"/>
                  </a:schemeClr>
                </a:solidFill>
              </a:rPr>
              <a:t>Jim ___________in the ____________ lessons</a:t>
            </a:r>
            <a:r>
              <a:rPr lang="en-US" i="1" dirty="0" smtClean="0"/>
              <a:t>.</a:t>
            </a:r>
            <a:endParaRPr lang="ru-RU" i="1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1071538" y="3500438"/>
            <a:ext cx="307183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1035819" y="2464587"/>
            <a:ext cx="307183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1928794" y="4071942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pPr algn="ctr"/>
            <a:r>
              <a:rPr lang="en-US" dirty="0" smtClean="0"/>
              <a:t>Timetable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7358114" cy="4583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0"/>
                <a:gridCol w="1206500"/>
                <a:gridCol w="1301776"/>
                <a:gridCol w="1214446"/>
                <a:gridCol w="1214446"/>
                <a:gridCol w="1214446"/>
              </a:tblGrid>
              <a:tr h="91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Lessons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Monday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Tuesday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Wednesday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Thursday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Friday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91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English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8:45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8:45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8:45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91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Music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10:50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9:40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91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Math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9:40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9:40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9:40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9:40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91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Art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14:05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r>
              <a:rPr lang="en-US" u="sng" dirty="0" smtClean="0"/>
              <a:t>classroom</a:t>
            </a:r>
            <a:r>
              <a:rPr lang="en-US" dirty="0" smtClean="0"/>
              <a:t> or </a:t>
            </a:r>
            <a:r>
              <a:rPr lang="en-US" u="sng" dirty="0" smtClean="0"/>
              <a:t>schoolbag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21497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 pencil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desks    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a </a:t>
            </a:r>
            <a:r>
              <a:rPr lang="en-US" dirty="0" smtClean="0"/>
              <a:t>teacher’s table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student’s </a:t>
            </a:r>
            <a:r>
              <a:rPr lang="en-US" dirty="0" smtClean="0"/>
              <a:t>books  </a:t>
            </a:r>
            <a:r>
              <a:rPr lang="en-US" dirty="0" smtClean="0"/>
              <a:t>           paints  </a:t>
            </a:r>
          </a:p>
          <a:p>
            <a:pPr>
              <a:buNone/>
            </a:pPr>
            <a:r>
              <a:rPr lang="en-US" dirty="0" smtClean="0"/>
              <a:t>                                                 a </a:t>
            </a:r>
            <a:r>
              <a:rPr lang="en-US" dirty="0" err="1" smtClean="0"/>
              <a:t>noticeboard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a board  </a:t>
            </a:r>
            <a:r>
              <a:rPr lang="en-US" dirty="0" smtClean="0"/>
              <a:t>             a </a:t>
            </a:r>
            <a:r>
              <a:rPr lang="en-US" dirty="0" smtClean="0"/>
              <a:t>pen  </a:t>
            </a:r>
            <a:r>
              <a:rPr lang="en-US" dirty="0" smtClean="0"/>
              <a:t>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</a:t>
            </a:r>
            <a:r>
              <a:rPr lang="en-US" dirty="0" smtClean="0"/>
              <a:t>computer  </a:t>
            </a:r>
            <a:r>
              <a:rPr lang="en-US" dirty="0" smtClean="0"/>
              <a:t>                a </a:t>
            </a:r>
            <a:r>
              <a:rPr lang="en-US" dirty="0" smtClean="0"/>
              <a:t>lunch box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posters               notebooks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142</TotalTime>
  <Words>158</Words>
  <Application>Microsoft Office PowerPoint</Application>
  <PresentationFormat>Экран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Welcome to my school</vt:lpstr>
      <vt:lpstr>Put the words into the right order:</vt:lpstr>
      <vt:lpstr>Answer:</vt:lpstr>
      <vt:lpstr>What does he do at school?</vt:lpstr>
      <vt:lpstr>What does he do at school?</vt:lpstr>
      <vt:lpstr>Timetable</vt:lpstr>
      <vt:lpstr>classroom or schoolbag?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 the words into the right order:</dc:title>
  <dc:creator>Пользователь</dc:creator>
  <cp:lastModifiedBy>Пользователь</cp:lastModifiedBy>
  <cp:revision>10</cp:revision>
  <dcterms:created xsi:type="dcterms:W3CDTF">2014-12-22T17:52:16Z</dcterms:created>
  <dcterms:modified xsi:type="dcterms:W3CDTF">2014-12-22T20:15:06Z</dcterms:modified>
</cp:coreProperties>
</file>