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7" r:id="rId13"/>
    <p:sldId id="259" r:id="rId14"/>
    <p:sldId id="260" r:id="rId15"/>
    <p:sldId id="261" r:id="rId16"/>
    <p:sldId id="262" r:id="rId17"/>
    <p:sldId id="263" r:id="rId18"/>
    <p:sldId id="275" r:id="rId19"/>
    <p:sldId id="276" r:id="rId20"/>
    <p:sldId id="277" r:id="rId21"/>
    <p:sldId id="278" r:id="rId22"/>
    <p:sldId id="279" r:id="rId23"/>
    <p:sldId id="280" r:id="rId24"/>
    <p:sldId id="26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>
      <p:cViewPr varScale="1"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0825" y="188913"/>
            <a:ext cx="8642350" cy="6480175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Рисунок 7" descr="79438cb2e9d8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5013325"/>
            <a:ext cx="1617663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878FF5-1178-4D4D-9C21-CCCEABE83D47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FA39DB-2BFF-486B-905E-BA8A69FE4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89;&#1102;&#1096;&#1072;\Desktop\One_one_one-_Little_dog_run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2154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836613"/>
            <a:ext cx="6623050" cy="2763837"/>
          </a:xfrm>
        </p:spPr>
        <p:txBody>
          <a:bodyPr/>
          <a:lstStyle/>
          <a:p>
            <a:r>
              <a:rPr lang="ru-RU" sz="8800" smtClean="0">
                <a:latin typeface="Comic Sans MS" pitchFamily="66" charset="0"/>
              </a:rPr>
              <a:t>Артикль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7920880" cy="12926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800" b="1" dirty="0" smtClean="0">
                <a:ln w="5715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page 81, exercise </a:t>
            </a:r>
            <a:r>
              <a:rPr lang="ru-RU" sz="7800" b="1" dirty="0" smtClean="0">
                <a:ln w="5715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7800" b="1" dirty="0">
              <a:ln w="5715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725624" cy="10156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i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Физкультминутка</a:t>
            </a:r>
            <a:endParaRPr lang="ru-RU" sz="6000" b="1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One_one_one-_Little_dog_ru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8400595" cy="616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2"/>
          <p:cNvSpPr txBox="1">
            <a:spLocks noChangeArrowheads="1"/>
          </p:cNvSpPr>
          <p:nvPr/>
        </p:nvSpPr>
        <p:spPr bwMode="auto">
          <a:xfrm>
            <a:off x="3132138" y="476250"/>
            <a:ext cx="2254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mic Sans MS" pitchFamily="66" charset="0"/>
              </a:rPr>
              <a:t>Артикль</a:t>
            </a:r>
            <a:r>
              <a:rPr lang="ru-RU" sz="3600" b="1">
                <a:latin typeface="Calibri" pitchFamily="34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1773238"/>
            <a:ext cx="10440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mic Sans MS" pitchFamily="66" charset="0"/>
              </a:rPr>
              <a:t>неопределенный      определенный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932363" y="1052513"/>
            <a:ext cx="1727200" cy="72072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195513" y="1052513"/>
            <a:ext cx="2016125" cy="6477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492375"/>
            <a:ext cx="18383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32363" y="4724400"/>
            <a:ext cx="36718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omic Sans MS" pitchFamily="66" charset="0"/>
              </a:rPr>
              <a:t>The</a:t>
            </a:r>
            <a:r>
              <a:rPr lang="en-US" sz="3200">
                <a:latin typeface="Comic Sans MS" pitchFamily="66" charset="0"/>
              </a:rPr>
              <a:t> book</a:t>
            </a:r>
            <a:endParaRPr lang="ru-RU" sz="3200">
              <a:latin typeface="Comic Sans MS" pitchFamily="66" charset="0"/>
            </a:endParaRPr>
          </a:p>
          <a:p>
            <a:r>
              <a:rPr lang="ru-RU" sz="3200">
                <a:latin typeface="Comic Sans MS" pitchFamily="66" charset="0"/>
              </a:rPr>
              <a:t>(определенная)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6013" y="4868863"/>
            <a:ext cx="23764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omic Sans MS" pitchFamily="66" charset="0"/>
              </a:rPr>
              <a:t>A</a:t>
            </a:r>
            <a:r>
              <a:rPr lang="en-US" sz="3200">
                <a:latin typeface="Comic Sans MS" pitchFamily="66" charset="0"/>
              </a:rPr>
              <a:t> book</a:t>
            </a:r>
            <a:endParaRPr lang="ru-RU" sz="3200">
              <a:latin typeface="Comic Sans MS" pitchFamily="66" charset="0"/>
            </a:endParaRPr>
          </a:p>
          <a:p>
            <a:r>
              <a:rPr lang="ru-RU" sz="3200">
                <a:latin typeface="Comic Sans MS" pitchFamily="66" charset="0"/>
              </a:rPr>
              <a:t>(любая)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565400"/>
            <a:ext cx="17272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428604"/>
            <a:ext cx="6172200" cy="428628"/>
          </a:xfrm>
        </p:spPr>
        <p:txBody>
          <a:bodyPr>
            <a:normAutofit fontScale="90000"/>
          </a:bodyPr>
          <a:lstStyle/>
          <a:p>
            <a:endParaRPr lang="ru-RU" sz="48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28794" y="857232"/>
            <a:ext cx="6786610" cy="3000396"/>
          </a:xfrm>
        </p:spPr>
        <p:txBody>
          <a:bodyPr>
            <a:normAutofit/>
          </a:bodyPr>
          <a:lstStyle/>
          <a:p>
            <a:r>
              <a:rPr lang="en-US" sz="7000" dirty="0" smtClean="0">
                <a:solidFill>
                  <a:schemeClr val="tx1"/>
                </a:solidFill>
                <a:latin typeface="Corbel" pitchFamily="34" charset="0"/>
              </a:rPr>
              <a:t>I have got       cat.</a:t>
            </a:r>
          </a:p>
          <a:p>
            <a:r>
              <a:rPr lang="en-US" sz="7000" dirty="0" smtClean="0">
                <a:solidFill>
                  <a:schemeClr val="tx1"/>
                </a:solidFill>
                <a:latin typeface="Corbel" pitchFamily="34" charset="0"/>
              </a:rPr>
              <a:t>            cat is fat.  </a:t>
            </a:r>
            <a:endParaRPr lang="ru-RU" sz="7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322" y="1142984"/>
            <a:ext cx="1000132" cy="7143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orbel" pitchFamily="34" charset="0"/>
              </a:rPr>
              <a:t>a</a:t>
            </a:r>
            <a:endParaRPr lang="ru-RU" sz="66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2357430"/>
            <a:ext cx="1714512" cy="7143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orbel" pitchFamily="34" charset="0"/>
              </a:rPr>
              <a:t>The </a:t>
            </a:r>
            <a:endParaRPr lang="ru-RU" sz="66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071942"/>
            <a:ext cx="46434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500042"/>
            <a:ext cx="6172200" cy="747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00232" y="714356"/>
            <a:ext cx="6858048" cy="3500462"/>
          </a:xfrm>
        </p:spPr>
        <p:txBody>
          <a:bodyPr>
            <a:normAutofit/>
          </a:bodyPr>
          <a:lstStyle/>
          <a:p>
            <a:r>
              <a:rPr lang="en-US" sz="7000" dirty="0" smtClean="0">
                <a:latin typeface="Corbel" pitchFamily="34" charset="0"/>
              </a:rPr>
              <a:t>Tom has got        bag.            bag is yellow.            </a:t>
            </a:r>
            <a:endParaRPr lang="ru-RU" sz="7000" dirty="0">
              <a:latin typeface="Corbe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0892" y="1000108"/>
            <a:ext cx="1143008" cy="7143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orbel" pitchFamily="34" charset="0"/>
              </a:rPr>
              <a:t>a</a:t>
            </a:r>
            <a:endParaRPr lang="ru-RU" sz="66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496" y="2000240"/>
            <a:ext cx="1714512" cy="7143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orbel" pitchFamily="34" charset="0"/>
              </a:rPr>
              <a:t>The </a:t>
            </a:r>
            <a:endParaRPr lang="ru-RU" sz="66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71942"/>
            <a:ext cx="32432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642918"/>
            <a:ext cx="6172200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714356"/>
            <a:ext cx="6315076" cy="3643338"/>
          </a:xfrm>
        </p:spPr>
        <p:txBody>
          <a:bodyPr>
            <a:normAutofit/>
          </a:bodyPr>
          <a:lstStyle/>
          <a:p>
            <a:r>
              <a:rPr lang="en-US" sz="7000" dirty="0" smtClean="0">
                <a:latin typeface="Corbel" pitchFamily="34" charset="0"/>
              </a:rPr>
              <a:t>Ann has got    dog.             dog isn’t big.</a:t>
            </a:r>
            <a:endParaRPr lang="ru-RU" sz="7000" dirty="0">
              <a:latin typeface="Corbe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7686" y="2000240"/>
            <a:ext cx="1714512" cy="7143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orbel" pitchFamily="34" charset="0"/>
              </a:rPr>
              <a:t>The </a:t>
            </a:r>
            <a:endParaRPr lang="ru-RU" sz="66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72330" y="1000108"/>
            <a:ext cx="1143008" cy="7143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orbel" pitchFamily="34" charset="0"/>
              </a:rPr>
              <a:t>a</a:t>
            </a:r>
            <a:endParaRPr lang="ru-RU" sz="66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857628"/>
            <a:ext cx="280512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00042"/>
            <a:ext cx="61722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56" y="571480"/>
            <a:ext cx="6600828" cy="3500462"/>
          </a:xfrm>
        </p:spPr>
        <p:txBody>
          <a:bodyPr>
            <a:normAutofit lnSpcReduction="10000"/>
          </a:bodyPr>
          <a:lstStyle/>
          <a:p>
            <a:r>
              <a:rPr lang="en-US" sz="7000" dirty="0" smtClean="0">
                <a:latin typeface="Corbel" pitchFamily="34" charset="0"/>
              </a:rPr>
              <a:t>Bob has got </a:t>
            </a:r>
          </a:p>
          <a:p>
            <a:r>
              <a:rPr lang="en-US" sz="7000" dirty="0" smtClean="0">
                <a:latin typeface="Corbel" pitchFamily="34" charset="0"/>
              </a:rPr>
              <a:t> pencil.            pencil is yellow. </a:t>
            </a:r>
            <a:endParaRPr lang="ru-RU" sz="7000" dirty="0">
              <a:latin typeface="Corbe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16" y="785794"/>
            <a:ext cx="1143008" cy="7143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orbel" pitchFamily="34" charset="0"/>
              </a:rPr>
              <a:t>a</a:t>
            </a:r>
            <a:endParaRPr lang="ru-RU" sz="66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1928802"/>
            <a:ext cx="1714512" cy="7143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orbel" pitchFamily="34" charset="0"/>
              </a:rPr>
              <a:t>The </a:t>
            </a:r>
            <a:endParaRPr lang="ru-RU" sz="66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929066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61722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1285860"/>
            <a:ext cx="7500990" cy="3857652"/>
          </a:xfrm>
        </p:spPr>
        <p:txBody>
          <a:bodyPr>
            <a:normAutofit/>
          </a:bodyPr>
          <a:lstStyle/>
          <a:p>
            <a:r>
              <a:rPr lang="en-US" sz="7000" dirty="0" smtClean="0">
                <a:latin typeface="Corbel" pitchFamily="34" charset="0"/>
              </a:rPr>
              <a:t>Bill has got       pen.</a:t>
            </a:r>
          </a:p>
          <a:p>
            <a:r>
              <a:rPr lang="en-US" sz="7000" dirty="0" smtClean="0">
                <a:latin typeface="Corbel" pitchFamily="34" charset="0"/>
              </a:rPr>
              <a:t>             pen is blue.         </a:t>
            </a:r>
          </a:p>
          <a:p>
            <a:endParaRPr lang="ru-RU" sz="7000" dirty="0">
              <a:latin typeface="Corbe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57884" y="1571612"/>
            <a:ext cx="1143008" cy="7143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orbel" pitchFamily="34" charset="0"/>
              </a:rPr>
              <a:t>a</a:t>
            </a:r>
            <a:endParaRPr lang="ru-RU" sz="66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18" y="2643182"/>
            <a:ext cx="1714512" cy="7143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orbel" pitchFamily="34" charset="0"/>
              </a:rPr>
              <a:t>The </a:t>
            </a:r>
            <a:endParaRPr lang="ru-RU" sz="66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876"/>
            <a:ext cx="28479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0728"/>
            <a:ext cx="9144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exercise 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 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page 82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332656"/>
            <a:ext cx="31918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good</a:t>
            </a:r>
            <a:endParaRPr lang="ru-RU" sz="9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2060848"/>
            <a:ext cx="24673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[</a:t>
            </a:r>
            <a:r>
              <a:rPr lang="en-US" sz="8000" dirty="0" err="1" smtClean="0">
                <a:solidFill>
                  <a:schemeClr val="bg1"/>
                </a:solidFill>
              </a:rPr>
              <a:t>ɡud</a:t>
            </a:r>
            <a:r>
              <a:rPr lang="en-US" sz="8000" dirty="0" smtClean="0">
                <a:solidFill>
                  <a:schemeClr val="bg1"/>
                </a:solidFill>
              </a:rPr>
              <a:t>]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0506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добрый</a:t>
            </a:r>
            <a:endParaRPr lang="ru-RU" sz="7200" dirty="0"/>
          </a:p>
        </p:txBody>
      </p:sp>
      <p:pic>
        <p:nvPicPr>
          <p:cNvPr id="16388" name="Picture 4" descr="http://file.mobilmusic.ru/80/df/82/10087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18" y="836712"/>
            <a:ext cx="3834426" cy="511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Фонетическая зарядка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368752" cy="4010000"/>
          </a:xfrm>
        </p:spPr>
        <p:txBody>
          <a:bodyPr/>
          <a:lstStyle/>
          <a:p>
            <a:r>
              <a:rPr lang="de-DE" sz="5400" b="1" dirty="0" smtClean="0">
                <a:solidFill>
                  <a:srgbClr val="7030A0"/>
                </a:solidFill>
              </a:rPr>
              <a:t>[t]                [g]</a:t>
            </a:r>
            <a:endParaRPr lang="ru-RU" sz="5400" b="1" dirty="0" smtClean="0">
              <a:solidFill>
                <a:srgbClr val="7030A0"/>
              </a:solidFill>
            </a:endParaRPr>
          </a:p>
          <a:p>
            <a:r>
              <a:rPr lang="de-DE" sz="5400" b="1" dirty="0" smtClean="0">
                <a:solidFill>
                  <a:srgbClr val="7030A0"/>
                </a:solidFill>
              </a:rPr>
              <a:t>[k]                [z]</a:t>
            </a:r>
            <a:endParaRPr lang="ru-RU" sz="5400" b="1" dirty="0" smtClean="0">
              <a:solidFill>
                <a:srgbClr val="7030A0"/>
              </a:solidFill>
            </a:endParaRPr>
          </a:p>
          <a:p>
            <a:r>
              <a:rPr lang="de-DE" sz="5400" b="1" dirty="0" smtClean="0">
                <a:solidFill>
                  <a:srgbClr val="7030A0"/>
                </a:solidFill>
              </a:rPr>
              <a:t>[</a:t>
            </a:r>
            <a:r>
              <a:rPr lang="ru-RU" sz="5400" b="1" dirty="0" err="1" smtClean="0">
                <a:solidFill>
                  <a:srgbClr val="7030A0"/>
                </a:solidFill>
              </a:rPr>
              <a:t>р</a:t>
            </a:r>
            <a:r>
              <a:rPr lang="de-DE" sz="5400" b="1" dirty="0" smtClean="0">
                <a:solidFill>
                  <a:srgbClr val="7030A0"/>
                </a:solidFill>
              </a:rPr>
              <a:t>]                [v]</a:t>
            </a:r>
            <a:endParaRPr lang="ru-RU" sz="5400" b="1" dirty="0" smtClean="0">
              <a:solidFill>
                <a:srgbClr val="7030A0"/>
              </a:solidFill>
            </a:endParaRPr>
          </a:p>
          <a:p>
            <a:r>
              <a:rPr lang="de-DE" sz="5400" b="1" dirty="0" smtClean="0">
                <a:solidFill>
                  <a:srgbClr val="7030A0"/>
                </a:solidFill>
              </a:rPr>
              <a:t>[s]                [d]</a:t>
            </a:r>
            <a:endParaRPr lang="ru-RU" sz="5400" b="1" dirty="0" smtClean="0">
              <a:solidFill>
                <a:srgbClr val="7030A0"/>
              </a:solidFill>
            </a:endParaRPr>
          </a:p>
          <a:p>
            <a:r>
              <a:rPr lang="de-DE" sz="5400" b="1" dirty="0" smtClean="0">
                <a:solidFill>
                  <a:srgbClr val="7030A0"/>
                </a:solidFill>
              </a:rPr>
              <a:t>[f]                [b]</a:t>
            </a:r>
            <a:endParaRPr lang="ru-RU" sz="54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268760"/>
            <a:ext cx="3960440" cy="1008112"/>
          </a:xfrm>
        </p:spPr>
        <p:txBody>
          <a:bodyPr/>
          <a:lstStyle/>
          <a:p>
            <a:r>
              <a:rPr lang="en-US" sz="9600" cap="none" dirty="0" smtClean="0">
                <a:ln w="571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stupid</a:t>
            </a:r>
            <a:endParaRPr lang="ru-RU" sz="9600" cap="none" dirty="0">
              <a:ln w="5715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8144" y="3645024"/>
            <a:ext cx="2880320" cy="648072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глупый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492896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[ˈ</a:t>
            </a:r>
            <a:r>
              <a:rPr lang="en-US" sz="4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stju:pɪd</a:t>
            </a:r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lh3.ggpht.com/_BJo2sJZzI3g/Sr0sYpmXPZI/AAAAAAAAJUk/e0t3LAxq-sI/s400/donal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180267"/>
            <a:ext cx="3962012" cy="4677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548680"/>
            <a:ext cx="4608512" cy="1152128"/>
          </a:xfrm>
        </p:spPr>
        <p:txBody>
          <a:bodyPr/>
          <a:lstStyle/>
          <a:p>
            <a:r>
              <a:rPr lang="en-US" sz="9600" i="1" cap="none" dirty="0" smtClean="0">
                <a:ln w="571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angry</a:t>
            </a:r>
            <a:endParaRPr lang="ru-RU" sz="9600" cap="none" dirty="0">
              <a:ln w="5715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080" y="3501008"/>
            <a:ext cx="2880320" cy="1080120"/>
          </a:xfrm>
        </p:spPr>
        <p:txBody>
          <a:bodyPr/>
          <a:lstStyle/>
          <a:p>
            <a:r>
              <a:rPr lang="ru-RU" sz="4400" dirty="0" smtClean="0"/>
              <a:t>сердитый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132856"/>
            <a:ext cx="28360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[ˈ</a:t>
            </a:r>
            <a:r>
              <a:rPr lang="en-US" sz="6000" dirty="0" err="1" smtClean="0">
                <a:solidFill>
                  <a:schemeClr val="bg1"/>
                </a:solidFill>
              </a:rPr>
              <a:t>æŋɡrɪ</a:t>
            </a:r>
            <a:r>
              <a:rPr lang="en-US" sz="6000" dirty="0" smtClean="0">
                <a:solidFill>
                  <a:schemeClr val="bg1"/>
                </a:solidFill>
              </a:rPr>
              <a:t>]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img3.proshkolu.ru/content/media/pic/std/2000000/1190000/1189645-02489338f72889d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798168" cy="506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3024336" cy="1368152"/>
          </a:xfrm>
        </p:spPr>
        <p:txBody>
          <a:bodyPr/>
          <a:lstStyle/>
          <a:p>
            <a:r>
              <a:rPr lang="en-US" sz="9600" i="1" cap="none" dirty="0" smtClean="0">
                <a:ln w="571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kind</a:t>
            </a:r>
            <a:endParaRPr lang="ru-RU" sz="9600" cap="none" dirty="0">
              <a:ln w="5715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080" y="3933056"/>
            <a:ext cx="3616424" cy="1008112"/>
          </a:xfrm>
        </p:spPr>
        <p:txBody>
          <a:bodyPr/>
          <a:lstStyle/>
          <a:p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добрый</a:t>
            </a:r>
            <a:endParaRPr lang="ru-RU" sz="6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628800"/>
            <a:ext cx="26805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[</a:t>
            </a:r>
            <a:r>
              <a:rPr lang="en-US" sz="6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kaɪnd</a:t>
            </a:r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]</a:t>
            </a:r>
            <a:endParaRPr lang="ru-RU" sz="6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2" descr="http://img0.liveinternet.ru/images/attach/c/2/64/168/64168853_1284810951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1628800"/>
            <a:ext cx="6667500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2160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7200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Подведение</a:t>
            </a:r>
            <a:r>
              <a:rPr lang="en-US" sz="7200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sz="7200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итогов</a:t>
            </a:r>
            <a:r>
              <a:rPr lang="en-US" sz="7200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sz="7200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урока</a:t>
            </a:r>
            <a:endParaRPr lang="ru-RU" sz="72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9832" y="3068960"/>
            <a:ext cx="4104456" cy="3312368"/>
          </a:xfr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Mind the clock</a:t>
            </a:r>
            <a:endParaRPr lang="ru-RU" sz="4000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4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keep the rule:</a:t>
            </a:r>
            <a:endParaRPr lang="ru-RU" sz="4000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4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Try to come</a:t>
            </a:r>
            <a:endParaRPr lang="ru-RU" sz="4000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4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ru-RU" sz="4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400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time</a:t>
            </a:r>
            <a:r>
              <a:rPr lang="ru-RU" sz="4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400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</a:t>
            </a:r>
            <a:r>
              <a:rPr lang="ru-RU" sz="4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400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r>
              <a:rPr lang="ru-RU" sz="4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sz="28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32" y="714356"/>
            <a:ext cx="6172200" cy="1371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0000" dirty="0" smtClean="0">
                <a:latin typeface="Berlin Sans FB Demi" pitchFamily="34" charset="0"/>
              </a:rPr>
              <a:t>Well done!</a:t>
            </a:r>
            <a:endParaRPr lang="ru-RU" sz="10000" dirty="0">
              <a:latin typeface="Comic Sans MS" pitchFamily="66" charset="0"/>
            </a:endParaRPr>
          </a:p>
        </p:txBody>
      </p:sp>
      <p:pic>
        <p:nvPicPr>
          <p:cNvPr id="5" name="Рисунок 4" descr="b640a2e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428868"/>
            <a:ext cx="5429288" cy="4217512"/>
          </a:xfrm>
          <a:prstGeom prst="bevel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5112568" cy="1512167"/>
          </a:xfrm>
          <a:ln>
            <a:noFill/>
          </a:ln>
        </p:spPr>
        <p:txBody>
          <a:bodyPr/>
          <a:lstStyle/>
          <a:p>
            <a:r>
              <a:rPr lang="ru-RU" sz="8800" dirty="0" smtClean="0">
                <a:ln w="7620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Рифмы</a:t>
            </a:r>
            <a:endParaRPr lang="ru-RU" sz="8800" dirty="0">
              <a:ln w="76200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2492897"/>
            <a:ext cx="3384376" cy="240065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0" dirty="0" smtClean="0"/>
              <a:t>Boy</a:t>
            </a:r>
            <a:endParaRPr lang="ru-RU" sz="15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30" name="AutoShape 6" descr="http://upload.wikimedia.org/wikipedia/commons/4/4f/Soccer_ball_animate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upload.wikimedia.org/wikipedia/commons/4/4f/Soccer_ball_animate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://animo2.ucoz.ru/_ph/14/2/710370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48680"/>
            <a:ext cx="5659216" cy="4527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3024336" cy="240065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Rat</a:t>
            </a:r>
            <a:endParaRPr lang="ru-RU" sz="15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 descr="http://exmoorpet.com/wp-content/uploads/2012/08/c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3220807" cy="5286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4752528" cy="240065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0" dirty="0" smtClean="0"/>
              <a:t>Frog</a:t>
            </a:r>
            <a:endParaRPr lang="ru-RU" sz="15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4" descr="http://krassota.com/i/dog/01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4119585" cy="4524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84784"/>
            <a:ext cx="3744416" cy="240065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0" dirty="0" smtClean="0"/>
              <a:t>Doll</a:t>
            </a:r>
            <a:endParaRPr lang="ru-RU" sz="15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10" descr="http://fc08.deviantart.net/fs70/i/2012/147/a/f/soccer_ball_animated_by_indramjha-d518u1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4176464" cy="240065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0" dirty="0" smtClean="0"/>
              <a:t>Hare</a:t>
            </a:r>
            <a:endParaRPr lang="ru-RU" sz="15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12" descr="http://liubavyshka.ru/_ph/30/1/274884249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1052736"/>
            <a:ext cx="301912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988840"/>
            <a:ext cx="3384376" cy="240065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0" dirty="0" smtClean="0"/>
              <a:t>Trip</a:t>
            </a:r>
            <a:endParaRPr lang="ru-RU" sz="15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14" descr="http://img1.liveinternet.ru/images/attach/c/5/89/90/89090509_detia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463731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96752"/>
            <a:ext cx="5760640" cy="240065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0" dirty="0" smtClean="0"/>
              <a:t>House</a:t>
            </a:r>
            <a:endParaRPr lang="ru-RU" sz="15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16" descr="https://img-fotki.yandex.ru/get/3705/nataly-krestik.c/0_2721a_90d86ff7_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836" y="1268761"/>
            <a:ext cx="468051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136</Words>
  <Application>Microsoft Office PowerPoint</Application>
  <PresentationFormat>Экран (4:3)</PresentationFormat>
  <Paragraphs>60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Артикль</vt:lpstr>
      <vt:lpstr>Фонетическая зарядка</vt:lpstr>
      <vt:lpstr>Рифмы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stupid</vt:lpstr>
      <vt:lpstr>angry</vt:lpstr>
      <vt:lpstr>kind</vt:lpstr>
      <vt:lpstr>Подведение итогов урока</vt:lpstr>
      <vt:lpstr>Слайд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Френдак</dc:creator>
  <cp:lastModifiedBy>Ксюша</cp:lastModifiedBy>
  <cp:revision>85</cp:revision>
  <dcterms:created xsi:type="dcterms:W3CDTF">2012-02-13T14:49:44Z</dcterms:created>
  <dcterms:modified xsi:type="dcterms:W3CDTF">2015-02-25T18:55:21Z</dcterms:modified>
</cp:coreProperties>
</file>