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75" r:id="rId2"/>
    <p:sldId id="256" r:id="rId3"/>
    <p:sldId id="272" r:id="rId4"/>
    <p:sldId id="274" r:id="rId5"/>
    <p:sldId id="271" r:id="rId6"/>
    <p:sldId id="262" r:id="rId7"/>
    <p:sldId id="263" r:id="rId8"/>
    <p:sldId id="264" r:id="rId9"/>
    <p:sldId id="257" r:id="rId10"/>
    <p:sldId id="265" r:id="rId11"/>
    <p:sldId id="268" r:id="rId12"/>
    <p:sldId id="266" r:id="rId13"/>
    <p:sldId id="267" r:id="rId14"/>
    <p:sldId id="258" r:id="rId15"/>
    <p:sldId id="259" r:id="rId16"/>
    <p:sldId id="260" r:id="rId17"/>
    <p:sldId id="261" r:id="rId18"/>
    <p:sldId id="270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62" autoAdjust="0"/>
    <p:restoredTop sz="94693" autoAdjust="0"/>
  </p:normalViewPr>
  <p:slideViewPr>
    <p:cSldViewPr>
      <p:cViewPr varScale="1">
        <p:scale>
          <a:sx n="69" d="100"/>
          <a:sy n="69" d="100"/>
        </p:scale>
        <p:origin x="-11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325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52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53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54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55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56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5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5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59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0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1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2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4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6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8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9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70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7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3272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3273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3274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3275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3276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3147FB9-6D21-449E-AE3C-EE202222AF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532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5327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3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72" grpId="0"/>
      <p:bldP spid="53273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2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327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327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327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80DE78-1370-4F83-876C-139B4438A47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099E88-7696-4326-8317-7E0EAB464D9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A465C4-5ACC-46CD-A6AD-3D8FFF51076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3D8C40-0A20-4892-B2FA-B35923BF49D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83B8C6-0B5C-444D-8387-227A2A1E6EC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52FE02-CC38-4324-AD40-3BB39D3E99B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02172F-CAC4-4F8D-9494-834A9ED7835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1F8404-2C3B-4418-9A16-471AF340D3C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785FB8-19E8-44DE-8279-0020E069395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303421-068A-4872-85F4-AE92F598CCB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222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28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29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30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31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32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3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3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35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36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37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38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3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40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4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42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4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44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45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46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4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224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224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22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225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0CEA663-313E-45C4-A6AC-CBA0E275AAB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2252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522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522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2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2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2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2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8" grpId="0"/>
      <p:bldP spid="52249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224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24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224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224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24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224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224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24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224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224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24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224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224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24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224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1643050"/>
            <a:ext cx="7772400" cy="1828800"/>
          </a:xfrm>
        </p:spPr>
        <p:txBody>
          <a:bodyPr/>
          <a:lstStyle/>
          <a:p>
            <a:r>
              <a:rPr lang="en-US"/>
              <a:t>AN ANIMALS</a:t>
            </a:r>
            <a:endParaRPr lang="ru-RU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8" name="Picture 4" descr="IMG0017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915816" y="1268760"/>
            <a:ext cx="3096344" cy="396044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40" name="Picture 4" descr="Parrots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059832" y="1484784"/>
            <a:ext cx="3528392" cy="266429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2" name="Picture 4" descr="G1245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915816" y="1916832"/>
            <a:ext cx="3960440" cy="36004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6" name="Picture 4" descr="G114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987824" y="2060848"/>
            <a:ext cx="4392488" cy="324036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00" name="Picture 4" descr="0004878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23728" y="1772816"/>
            <a:ext cx="4248472" cy="259228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4" name="Picture 4" descr="000068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987824" y="1700808"/>
            <a:ext cx="3240360" cy="302433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8" name="Picture 4" descr="000077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43808" y="2132856"/>
            <a:ext cx="3888432" cy="216024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229600" cy="4525963"/>
          </a:xfrm>
        </p:spPr>
        <p:txBody>
          <a:bodyPr/>
          <a:lstStyle/>
          <a:p>
            <a:endParaRPr lang="ru-RU"/>
          </a:p>
        </p:txBody>
      </p:sp>
      <p:pic>
        <p:nvPicPr>
          <p:cNvPr id="7172" name="Picture 4" descr="7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67744" y="1556792"/>
            <a:ext cx="3600400" cy="223224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8" name="Picture 4" descr="IMJ0019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347864" y="1916832"/>
            <a:ext cx="2592288" cy="223224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200074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0" y="0"/>
            <a:ext cx="4644008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6" name="Picture 4" descr="заяц-беляк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3059832" y="1556792"/>
            <a:ext cx="3398520" cy="30243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4" name="Picture 4" descr="лесная мышовка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0" y="0"/>
            <a:ext cx="3739896" cy="29626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2" name="Picture 4" descr="TIG01GT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2843808" y="1196752"/>
            <a:ext cx="3456384" cy="45365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6" name="Picture 4" descr="BEARS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2411760" y="1340768"/>
            <a:ext cx="3744416" cy="3960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20" name="Picture 4" descr="471016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2843808" y="1844824"/>
            <a:ext cx="4752528" cy="34837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4" name="Picture 4" descr="336041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2627784" y="1700808"/>
            <a:ext cx="3816424" cy="37444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endParaRPr lang="ru-RU"/>
          </a:p>
        </p:txBody>
      </p:sp>
      <p:pic>
        <p:nvPicPr>
          <p:cNvPr id="3076" name="Picture 4" descr="20005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55776" y="1556792"/>
            <a:ext cx="3888432" cy="393305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</Template>
  <TotalTime>15</TotalTime>
  <Words>2</Words>
  <Application>Microsoft Office PowerPoint</Application>
  <PresentationFormat>Экран (4:3)</PresentationFormat>
  <Paragraphs>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Презентация</vt:lpstr>
      <vt:lpstr>AN ANIMALS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ANIMALS</dc:title>
  <dc:creator>User</dc:creator>
  <cp:lastModifiedBy>Алёна</cp:lastModifiedBy>
  <cp:revision>4</cp:revision>
  <dcterms:created xsi:type="dcterms:W3CDTF">2011-09-14T08:42:04Z</dcterms:created>
  <dcterms:modified xsi:type="dcterms:W3CDTF">2015-02-16T13:08:36Z</dcterms:modified>
</cp:coreProperties>
</file>