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6" r:id="rId6"/>
    <p:sldId id="256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45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5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60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27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36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37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75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95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33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48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3909-6321-4144-9F08-11D4C102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6D2B7-3A96-46AB-B1A5-4D1EF0AA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58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smi2.ru/data/fckuploads/phcc7a1ogx.jpg" TargetMode="External"/><Relationship Id="rId3" Type="http://schemas.openxmlformats.org/officeDocument/2006/relationships/image" Target="../media/image6.gif"/><Relationship Id="rId7" Type="http://schemas.openxmlformats.org/officeDocument/2006/relationships/hyperlink" Target="http://img0.liveinternet.ru/images/attach/c/0/36/641/36641525_fe56365e6b36t.jpg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http://www.coollady.ru/puc/3/mult-3/06.jpg" TargetMode="External"/><Relationship Id="rId5" Type="http://schemas.openxmlformats.org/officeDocument/2006/relationships/hyperlink" Target="http://img-fotki.yandex.ru/get/2713/basik197.7/0_180b_f3122412_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://img-fotki.yandex.ru/get/5410/89635038.617/0_6fabb_1078cf7c_XL" TargetMode="Externa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mg-fotki.yandex.ru/get/5410/89635038.617/0_6fabb_1078cf7c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img12.nnm.ru/e/8/d/8/d/cc6c06d1b9b3a81d4907b232801_prev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417" y="457865"/>
            <a:ext cx="7772400" cy="2808312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 Black" pitchFamily="34" charset="0"/>
              </a:rPr>
              <a:t>"Умножение числа 3 и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на 3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026" name="Picture 2" descr="D:\КАРТИНКИ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053" y="2151427"/>
            <a:ext cx="2230611" cy="32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\2Y6K1CA44J7YGCA2X339JCA41LLMXCAX7ULEWCA9WT6I4CASVRFKSCAH95HZXCAJK5VUFCABWZ85ZCAZW4FV0CAY6OF00CAYIYD7ZCA51ALGPCAFNO1MICAL1D2Z8CAVNV3Q3CAJ75MELCACBQZL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700" y="1124744"/>
            <a:ext cx="1307642" cy="13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КАРТИНКИ\2Y6K1CA44J7YGCA2X339JCA41LLMXCAX7ULEWCA9WT6I4CASVRFKSCAH95HZXCAJK5VUFCABWZ85ZCAZW4FV0CAY6OF00CAYIYD7ZCA51ALGPCAFNO1MICAL1D2Z8CAVNV3Q3CAJ75MELCACBQZL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6358" y="0"/>
            <a:ext cx="1307642" cy="13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КАРТИНКИ\2Y6K1CA44J7YGCA2X339JCA41LLMXCAX7ULEWCA9WT6I4CASVRFKSCAH95HZXCAJK5VUFCABWZ85ZCAZW4FV0CAY6OF00CAYIYD7ZCA51ALGPCAFNO1MICAL1D2Z8CAVNV3Q3CAJ75MELCACBQZL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02941"/>
            <a:ext cx="1511806" cy="15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\школа чтение  рисунки картинки\4DAAC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3068960"/>
            <a:ext cx="4499994" cy="29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260380" y="1570439"/>
            <a:ext cx="3888432" cy="1700897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0206" y="116632"/>
            <a:ext cx="34652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8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/>
          <a:stretch/>
        </p:blipFill>
        <p:spPr bwMode="auto">
          <a:xfrm>
            <a:off x="5220072" y="2276872"/>
            <a:ext cx="3718195" cy="1656184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260380" y="3878842"/>
            <a:ext cx="4239612" cy="1638390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/>
          <a:stretch/>
        </p:blipFill>
        <p:spPr bwMode="auto">
          <a:xfrm>
            <a:off x="4724039" y="5013176"/>
            <a:ext cx="4214228" cy="1656184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718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fotki.yandex.ru</a:t>
            </a:r>
          </a:p>
          <a:p>
            <a:pPr marL="342900" indent="-342900">
              <a:buAutoNum type="arabicPeriod" startAt="2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liveinternet.ru</a:t>
            </a:r>
          </a:p>
          <a:p>
            <a:pPr marL="342900" indent="-342900">
              <a:buAutoNum type="arabicPeriod" startAt="2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smi2.ru</a:t>
            </a:r>
          </a:p>
          <a:p>
            <a:pPr marL="342900" indent="-342900">
              <a:buAutoNum type="arabicPeriod" startAt="2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coollady.ru</a:t>
            </a:r>
          </a:p>
          <a:p>
            <a:pPr marL="342900" indent="-342900">
              <a:buAutoNum type="arabicPeriod" startAt="2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img12.nnm.ru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4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346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/>
              <a:t>Задачи </a:t>
            </a:r>
            <a:r>
              <a:rPr lang="ru-RU" sz="4400" b="1" u="sng" dirty="0"/>
              <a:t>на логическое мышление.</a:t>
            </a:r>
            <a:endParaRPr lang="ru-RU" sz="4400" dirty="0"/>
          </a:p>
          <a:p>
            <a:r>
              <a:rPr lang="ru-RU" sz="4000" dirty="0" smtClean="0"/>
              <a:t>а). </a:t>
            </a:r>
            <a:r>
              <a:rPr lang="ru-RU" sz="4000" dirty="0"/>
              <a:t>При встрече 3 товарища пожали друг другу руку. Сколько было рукопожатий?</a:t>
            </a:r>
          </a:p>
          <a:p>
            <a:endParaRPr lang="ru-RU" sz="4400" dirty="0" smtClean="0"/>
          </a:p>
          <a:p>
            <a:endParaRPr lang="ru-RU" sz="4400" dirty="0"/>
          </a:p>
          <a:p>
            <a:r>
              <a:rPr lang="ru-RU" sz="4400" dirty="0" smtClean="0"/>
              <a:t>б). </a:t>
            </a:r>
            <a:r>
              <a:rPr lang="ru-RU" sz="4400" dirty="0"/>
              <a:t>В сани, прошедшие 30 км, была запряжена тройка лошадей. Сколько км </a:t>
            </a:r>
            <a:r>
              <a:rPr lang="ru-RU" sz="4400" dirty="0" smtClean="0"/>
              <a:t>пробежала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каждая лошадь? </a:t>
            </a:r>
            <a:r>
              <a:rPr lang="ru-RU" sz="4400" b="1" dirty="0"/>
              <a:t> </a:t>
            </a:r>
            <a:br>
              <a:rPr lang="ru-RU" sz="4400" b="1" dirty="0"/>
            </a:br>
            <a:endParaRPr lang="ru-RU" sz="4400" dirty="0"/>
          </a:p>
        </p:txBody>
      </p:sp>
      <p:pic>
        <p:nvPicPr>
          <p:cNvPr id="2050" name="Picture 2" descr="E:\КАРТИНКИ\школа чтение  рисунки картинки\4DAAC5~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6388"/>
            <a:ext cx="2376264" cy="15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6-tub-ru.yandex.net/i?id=174859802-16-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742" y="4941168"/>
            <a:ext cx="257171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Задачи с тройками:</a:t>
            </a:r>
          </a:p>
          <a:p>
            <a:pPr marL="742950" indent="-742950">
              <a:buAutoNum type="arabicPeriod" startAt="2"/>
            </a:pP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Вырази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число 0 четырьмя тройками и 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одним математическим знаком.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Напиши число 30 тремя цифрами 3.  </a:t>
            </a:r>
          </a:p>
          <a:p>
            <a:pPr marL="742950" indent="-742950">
              <a:buAutoNum type="arabicPeriod" startAt="2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Изобразите число 36 тремя тройками.</a:t>
            </a:r>
          </a:p>
          <a:p>
            <a:pPr marL="742950" indent="-742950">
              <a:buAutoNum type="arabicPeriod" startAt="2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Представьте число 27 четырьмя цифрами 3.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742950" indent="-742950">
              <a:buAutoNum type="arabicPeriod" startAt="5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Запишите число 66 четырьмя цифрами 3.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6. Изобразите число 15 пятью тройками.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6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Распредели на 2 группы следующие числа: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1, 13, 2, 23, 3, 33, 4, 43, 5, 53, 6, 63, 7, 73.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Какая цифра повторяется чаще всего?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6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8458200" cy="5072097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i="1" dirty="0" smtClean="0"/>
              <a:t>Я тетрадь свою открою </a:t>
            </a:r>
            <a:br>
              <a:rPr lang="ru-RU" sz="6000" b="1" i="1" dirty="0" smtClean="0"/>
            </a:br>
            <a:r>
              <a:rPr lang="ru-RU" sz="6000" b="1" i="1" dirty="0" smtClean="0"/>
              <a:t>И наклонно положу</a:t>
            </a:r>
            <a:r>
              <a:rPr lang="ru-RU" sz="6000" b="1" i="1" dirty="0" smtClean="0"/>
              <a:t>.</a:t>
            </a:r>
            <a:r>
              <a:rPr lang="ru-RU" sz="6000" b="1" i="1" dirty="0" smtClean="0"/>
              <a:t/>
            </a:r>
            <a:br>
              <a:rPr lang="ru-RU" sz="6000" b="1" i="1" dirty="0" smtClean="0"/>
            </a:br>
            <a:r>
              <a:rPr lang="ru-RU" sz="6000" b="1" i="1" dirty="0" smtClean="0"/>
              <a:t>Ручку я вот так держу,</a:t>
            </a:r>
            <a:br>
              <a:rPr lang="ru-RU" sz="6000" b="1" i="1" dirty="0" smtClean="0"/>
            </a:br>
            <a:r>
              <a:rPr lang="ru-RU" sz="6000" b="1" i="1" dirty="0" smtClean="0"/>
              <a:t>Сяду 	прямо, не согнусь,</a:t>
            </a:r>
            <a:br>
              <a:rPr lang="ru-RU" sz="6000" b="1" i="1" dirty="0" smtClean="0"/>
            </a:br>
            <a:r>
              <a:rPr lang="ru-RU" sz="6000" b="1" i="1" dirty="0" smtClean="0"/>
              <a:t>За работу я возьмусь!</a:t>
            </a:r>
            <a:br>
              <a:rPr lang="ru-RU" sz="6000" b="1" i="1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КАРТИНКИ\СКАЗКИ и мультики\m1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8241"/>
            <a:ext cx="1216583" cy="25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КАРТИНКИ\СКАЗКИ и мультики\RUSMUL~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2164752" cy="27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КАРТИНКИ\СКАЗКИ и мультики\буратино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99392"/>
            <a:ext cx="2451100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а 95 из 1651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096" y="2379920"/>
            <a:ext cx="2999606" cy="45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ртинка 24 из 7025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5022"/>
            <a:ext cx="20162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Картинка 13 из 50599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82940" y="332656"/>
            <a:ext cx="3419872" cy="21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Картинка 72 из 10544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02" y="3448639"/>
            <a:ext cx="2305358" cy="351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Картинка 2 из 43787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54514" y="3387089"/>
            <a:ext cx="2101388" cy="35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1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892454"/>
            <a:ext cx="7092280" cy="534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830105"/>
            <a:ext cx="21535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 х 1 = 3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 х 2 = 6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 х 3 =9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 х 4 = 12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 х 5 = 15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 х 6 = 18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 х 7 = 21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 х 8 =24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 х 9 = 27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3 х 10=30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8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249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Таблица деления на 3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: 3 = 1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 : 3 = 2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 : 3 = 3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 : 3 = 4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15 : 3 = 5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18 : 3 = 6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21 : 3 = 7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24 : 3 = 8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27 : 3 = 9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30 : 3 = 10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8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44"/>
          <p:cNvSpPr txBox="1"/>
          <p:nvPr/>
        </p:nvSpPr>
        <p:spPr>
          <a:xfrm>
            <a:off x="3944" y="2636912"/>
            <a:ext cx="2767856" cy="115212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С. Михалков</a:t>
            </a:r>
            <a:endParaRPr lang="ru-RU" sz="2800" b="1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« … поросёнка»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                   </a:t>
            </a:r>
            <a:endParaRPr lang="ru-RU" sz="3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ле 43"/>
          <p:cNvSpPr txBox="1"/>
          <p:nvPr/>
        </p:nvSpPr>
        <p:spPr>
          <a:xfrm>
            <a:off x="3347864" y="2676836"/>
            <a:ext cx="2448272" cy="107227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К. Ушинский</a:t>
            </a:r>
            <a:endParaRPr lang="ru-RU" sz="2800" b="1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« …желания»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1" y="302830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1" y="2919099"/>
            <a:ext cx="43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=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оле 42"/>
          <p:cNvSpPr txBox="1"/>
          <p:nvPr/>
        </p:nvSpPr>
        <p:spPr>
          <a:xfrm>
            <a:off x="6268210" y="2663133"/>
            <a:ext cx="2432631" cy="107227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С. Маршак</a:t>
            </a:r>
            <a:endParaRPr lang="ru-RU" sz="2800" b="1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« …месяцев»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4" descr="Картинка 13 из 5059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88651"/>
            <a:ext cx="3232564" cy="199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а 2 из 2042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889" y="3987846"/>
            <a:ext cx="394964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4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272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"Умножение числа 3 и на 3</vt:lpstr>
      <vt:lpstr>Слайд 2</vt:lpstr>
      <vt:lpstr>Слайд 3</vt:lpstr>
      <vt:lpstr>Слайд 4</vt:lpstr>
      <vt:lpstr>Я тетрадь свою открою  И наклонно положу. Ручку я вот так держу, Сяду  прямо, не согнусь, За работу я возьмусь!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USER</cp:lastModifiedBy>
  <cp:revision>21</cp:revision>
  <cp:lastPrinted>2012-06-15T11:14:02Z</cp:lastPrinted>
  <dcterms:created xsi:type="dcterms:W3CDTF">2012-06-15T08:21:25Z</dcterms:created>
  <dcterms:modified xsi:type="dcterms:W3CDTF">2012-09-27T04:21:13Z</dcterms:modified>
</cp:coreProperties>
</file>