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de-DE" b="1" dirty="0" smtClean="0">
                <a:solidFill>
                  <a:schemeClr val="accent2">
                    <a:lumMod val="50000"/>
                  </a:schemeClr>
                </a:solidFill>
              </a:rPr>
              <a:t>All </a:t>
            </a:r>
            <a:r>
              <a:rPr lang="de-DE" b="1" dirty="0" err="1" smtClean="0">
                <a:solidFill>
                  <a:schemeClr val="accent2">
                    <a:lumMod val="50000"/>
                  </a:schemeClr>
                </a:solidFill>
              </a:rPr>
              <a:t>our</a:t>
            </a:r>
            <a:r>
              <a:rPr lang="de-DE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2">
                    <a:lumMod val="50000"/>
                  </a:schemeClr>
                </a:solidFill>
              </a:rPr>
              <a:t>yesterdays</a:t>
            </a:r>
            <a:r>
              <a:rPr lang="de-DE" b="1" dirty="0" smtClean="0">
                <a:solidFill>
                  <a:schemeClr val="accent2">
                    <a:lumMod val="50000"/>
                  </a:schemeClr>
                </a:solidFill>
              </a:rPr>
              <a:t>!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Рудик</a:t>
            </a:r>
            <a:r>
              <a:rPr lang="ru-RU" dirty="0" smtClean="0">
                <a:solidFill>
                  <a:schemeClr val="tx1"/>
                </a:solidFill>
              </a:rPr>
              <a:t> Анастасия Сергеевна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МОУ «Дашковская СОШ»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Sad -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грустный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Bored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скучающий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Angry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злой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Scared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испуганный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Tired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уставший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Hungry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голодный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Animated Sad Face - Quoteko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0"/>
            <a:ext cx="2928926" cy="30781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58000" y="0"/>
            <a:ext cx="228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http://i460.photobucket.com/albums/qq328/jaarknul84/Sad.jpg</a:t>
            </a:r>
            <a:endParaRPr lang="ru-RU" dirty="0"/>
          </a:p>
        </p:txBody>
      </p:sp>
      <p:pic>
        <p:nvPicPr>
          <p:cNvPr id="1028" name="Picture 4" descr="Face Bor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166578"/>
            <a:ext cx="3143272" cy="307419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000876" y="5380672"/>
            <a:ext cx="21431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http://images.zaazu.com/img/bored-bored-waiting-girl-smiley-emoticon-000241-large.gif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Two weeks ago </a:t>
            </a:r>
            <a:r>
              <a:rPr lang="ru-RU" dirty="0" smtClean="0"/>
              <a:t>– две недели назад</a:t>
            </a:r>
            <a:endParaRPr lang="en-US" dirty="0" smtClean="0"/>
          </a:p>
          <a:p>
            <a:r>
              <a:rPr lang="en-US" dirty="0" smtClean="0"/>
              <a:t> last Sunday</a:t>
            </a:r>
            <a:r>
              <a:rPr lang="ru-RU" dirty="0" smtClean="0"/>
              <a:t> –прошлое воскресение</a:t>
            </a:r>
            <a:endParaRPr lang="en-US" dirty="0" smtClean="0"/>
          </a:p>
          <a:p>
            <a:r>
              <a:rPr lang="en-US" dirty="0" smtClean="0"/>
              <a:t>Yesterday</a:t>
            </a:r>
            <a:r>
              <a:rPr lang="ru-RU" dirty="0" smtClean="0"/>
              <a:t> - вчера</a:t>
            </a:r>
            <a:endParaRPr lang="en-US" dirty="0" smtClean="0"/>
          </a:p>
          <a:p>
            <a:r>
              <a:rPr lang="en-US" dirty="0" smtClean="0"/>
              <a:t>A week ago</a:t>
            </a:r>
            <a:r>
              <a:rPr lang="ru-RU" dirty="0" smtClean="0"/>
              <a:t> – неделю назад</a:t>
            </a:r>
            <a:endParaRPr lang="en-US" dirty="0" smtClean="0"/>
          </a:p>
          <a:p>
            <a:r>
              <a:rPr lang="en-US" dirty="0" smtClean="0"/>
              <a:t>Last Tuesday</a:t>
            </a:r>
            <a:r>
              <a:rPr lang="ru-RU" dirty="0" smtClean="0"/>
              <a:t>  - прошлый вторник</a:t>
            </a:r>
            <a:endParaRPr lang="en-US" dirty="0" smtClean="0"/>
          </a:p>
          <a:p>
            <a:r>
              <a:rPr lang="en-US" dirty="0" smtClean="0"/>
              <a:t>Three days ago</a:t>
            </a:r>
            <a:r>
              <a:rPr lang="ru-RU" dirty="0" smtClean="0"/>
              <a:t> – три дня назад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1643050"/>
            <a:ext cx="8229600" cy="4525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Two weeks ago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две недели назад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last Sunday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–прошлое воскресение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Yesterday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вчера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week ago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неделю назад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Last Tuesday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- прошлый вторник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Three days ago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три дня назад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0042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Two weeks ago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last Sunday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Yesterday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week ago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Last Tuesday</a:t>
            </a:r>
            <a:r>
              <a:rPr lang="ru-RU" dirty="0" smtClean="0"/>
              <a:t>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Three days ago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1571612"/>
            <a:ext cx="4572000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А)три </a:t>
            </a:r>
            <a:r>
              <a:rPr lang="ru-RU" sz="3200" dirty="0" smtClean="0"/>
              <a:t>дня назад</a:t>
            </a:r>
          </a:p>
          <a:p>
            <a:r>
              <a:rPr lang="en-US" sz="3200" dirty="0" smtClean="0">
                <a:solidFill>
                  <a:schemeClr val="dk1"/>
                </a:solidFill>
              </a:rPr>
              <a:t>B)</a:t>
            </a:r>
            <a:r>
              <a:rPr lang="ru-RU" sz="3200" dirty="0" smtClean="0">
                <a:solidFill>
                  <a:schemeClr val="dk1"/>
                </a:solidFill>
              </a:rPr>
              <a:t>неделю назад</a:t>
            </a:r>
          </a:p>
          <a:p>
            <a:r>
              <a:rPr lang="en-US" sz="3200" dirty="0" smtClean="0"/>
              <a:t>C)</a:t>
            </a:r>
            <a:r>
              <a:rPr lang="ru-RU" sz="3200" dirty="0" smtClean="0"/>
              <a:t>две </a:t>
            </a:r>
            <a:r>
              <a:rPr lang="ru-RU" sz="3200" dirty="0" smtClean="0"/>
              <a:t>недели назад</a:t>
            </a:r>
          </a:p>
          <a:p>
            <a:r>
              <a:rPr lang="en-US" sz="3200" dirty="0" smtClean="0"/>
              <a:t>D)</a:t>
            </a:r>
            <a:r>
              <a:rPr lang="ru-RU" sz="3200" dirty="0" smtClean="0"/>
              <a:t>прошлое </a:t>
            </a:r>
            <a:r>
              <a:rPr lang="ru-RU" sz="3200" dirty="0" smtClean="0"/>
              <a:t>воскресение</a:t>
            </a:r>
          </a:p>
          <a:p>
            <a:endParaRPr lang="ru-RU" sz="3200" dirty="0" smtClean="0">
              <a:solidFill>
                <a:schemeClr val="dk1"/>
              </a:solidFill>
            </a:endParaRPr>
          </a:p>
          <a:p>
            <a:r>
              <a:rPr lang="en-US" sz="3200" dirty="0" smtClean="0">
                <a:solidFill>
                  <a:schemeClr val="dk1"/>
                </a:solidFill>
              </a:rPr>
              <a:t>E)</a:t>
            </a:r>
            <a:r>
              <a:rPr lang="ru-RU" sz="3200" dirty="0" smtClean="0">
                <a:solidFill>
                  <a:schemeClr val="dk1"/>
                </a:solidFill>
              </a:rPr>
              <a:t>прошлый вторник</a:t>
            </a:r>
          </a:p>
          <a:p>
            <a:r>
              <a:rPr lang="en-US" sz="3200" dirty="0" smtClean="0"/>
              <a:t>F)</a:t>
            </a:r>
            <a:r>
              <a:rPr lang="ru-RU" sz="3200" dirty="0" smtClean="0"/>
              <a:t>Вчера</a:t>
            </a:r>
            <a:endParaRPr lang="ru-RU" sz="3200" dirty="0" smtClean="0"/>
          </a:p>
          <a:p>
            <a:endParaRPr lang="ru-RU" sz="3200" dirty="0" smtClean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What`s </a:t>
            </a:r>
            <a:r>
              <a:rPr lang="en-US" smtClean="0"/>
              <a:t>the occasion?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Happy Birthday!</a:t>
            </a:r>
          </a:p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Thank you!</a:t>
            </a:r>
          </a:p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Congratulations!</a:t>
            </a:r>
          </a:p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Bon Voyage!  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149</Words>
  <PresentationFormat>Экран (4:3)</PresentationFormat>
  <Paragraphs>41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All our yesterdays!</vt:lpstr>
      <vt:lpstr>Слайд 2</vt:lpstr>
      <vt:lpstr>Слайд 3</vt:lpstr>
      <vt:lpstr>Слайд 4</vt:lpstr>
      <vt:lpstr>What`s the occasion?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our yesterdays!</dc:title>
  <dc:creator>Василёк</dc:creator>
  <cp:lastModifiedBy>Василёк</cp:lastModifiedBy>
  <cp:revision>3</cp:revision>
  <dcterms:created xsi:type="dcterms:W3CDTF">2015-02-16T19:08:47Z</dcterms:created>
  <dcterms:modified xsi:type="dcterms:W3CDTF">2015-02-16T19:30:22Z</dcterms:modified>
</cp:coreProperties>
</file>