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activeX/activeX4.xml" ContentType="application/vnd.ms-office.activeX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activeX/activeX7.xml" ContentType="application/vnd.ms-office.activeX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ms-office.activeX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activeX/activeX5.xml" ContentType="application/vnd.ms-office.activeX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tags/tag3.xml" ContentType="application/vnd.openxmlformats-officedocument.presentationml.tags+xml"/>
  <Override PartName="/ppt/vbaProject.bin" ContentType="application/vnd.ms-office.vbaProject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activeX/activeX8.xml" ContentType="application/vnd.ms-office.activeX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activeX/activeX6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2" r:id="rId23"/>
    <p:sldId id="279" r:id="rId24"/>
    <p:sldId id="280" r:id="rId25"/>
    <p:sldId id="281" r:id="rId26"/>
    <p:sldId id="25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94434" autoAdjust="0"/>
  </p:normalViewPr>
  <p:slideViewPr>
    <p:cSldViewPr>
      <p:cViewPr varScale="1">
        <p:scale>
          <a:sx n="69" d="100"/>
          <a:sy n="69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23.01.2014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.xml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4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.xml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4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6.vml"/><Relationship Id="rId4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4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8.xml"/><Relationship Id="rId2" Type="http://schemas.openxmlformats.org/officeDocument/2006/relationships/tags" Target="../tags/tag29.xml"/><Relationship Id="rId1" Type="http://schemas.openxmlformats.org/officeDocument/2006/relationships/vmlDrawing" Target="../drawings/vmlDrawing8.vml"/><Relationship Id="rId4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tags" Target="../tags/tag13.xml"/><Relationship Id="rId1" Type="http://schemas.openxmlformats.org/officeDocument/2006/relationships/vmlDrawing" Target="../drawings/vmlDrawing3.vml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40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24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2"/>
    </p:custDataLst>
    <p:controls>
      <p:control spid="1116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Значение умножения 7 т 280 кг * 4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29 т 120 кг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2 т 9120 кг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291 т 20 кг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29 т 210 кг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Дополните пропущенное число в равенстве: 875 : … = 125 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2"/>
    </p:custDataLst>
    <p:controls>
      <p:control spid="12290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Дополните</a:t>
            </a:r>
            <a:br>
              <a:rPr lang="ru-RU" sz="2800" b="1" dirty="0" smtClean="0"/>
            </a:br>
            <a:r>
              <a:rPr lang="ru-RU" sz="2800" b="1" dirty="0" smtClean="0"/>
              <a:t>Пропущенное число в равенстве: </a:t>
            </a:r>
            <a:br>
              <a:rPr lang="ru-RU" sz="2800" b="1" dirty="0" smtClean="0"/>
            </a:br>
            <a:r>
              <a:rPr lang="ru-RU" sz="2800" b="1" dirty="0" smtClean="0"/>
              <a:t>… * 27 : (30 :10)= 0.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2"/>
    </p:custDataLst>
    <p:controls>
      <p:control spid="13314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Число, которое задумала Саша, если при увеличении этого числа на 9 получается 180.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1620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189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171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20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Уравнение, в котором корень будет наименьшим: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2350 : Х = 8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2350 : Х = </a:t>
            </a:r>
            <a:r>
              <a:rPr lang="ru-RU" dirty="0" smtClean="0"/>
              <a:t>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2350 : Х = 5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2350 : Х = 10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" name="POS 1"/>
          <p:cNvSpPr/>
          <p:nvPr/>
        </p:nvSpPr>
        <p:spPr>
          <a:xfrm>
            <a:off x="1619672" y="2286000"/>
            <a:ext cx="1224136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сложение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POS 2"/>
          <p:cNvSpPr/>
          <p:nvPr/>
        </p:nvSpPr>
        <p:spPr>
          <a:xfrm>
            <a:off x="3347864" y="2276872"/>
            <a:ext cx="1152128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вычитание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POS 3"/>
          <p:cNvSpPr/>
          <p:nvPr/>
        </p:nvSpPr>
        <p:spPr>
          <a:xfrm>
            <a:off x="4932040" y="2286000"/>
            <a:ext cx="1224136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умножение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POS 4"/>
          <p:cNvSpPr/>
          <p:nvPr/>
        </p:nvSpPr>
        <p:spPr>
          <a:xfrm>
            <a:off x="6629400" y="2286000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деление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b="1" dirty="0" smtClean="0"/>
              <a:t>Соответствие</a:t>
            </a:r>
            <a:r>
              <a:rPr lang="ru-RU" sz="2800" dirty="0" smtClean="0"/>
              <a:t> </a:t>
            </a:r>
            <a:r>
              <a:rPr lang="ru-RU" sz="2800" b="1" dirty="0" smtClean="0"/>
              <a:t>между действием и результатом</a:t>
            </a:r>
            <a:endParaRPr lang="ru-RU" sz="2800" dirty="0"/>
          </a:p>
        </p:txBody>
      </p:sp>
      <p:sp>
        <p:nvSpPr>
          <p:cNvPr id="11" name="KAN 1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2425700" y="4445000"/>
            <a:ext cx="1296144" cy="568176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Значение суммы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2" name="KAN 2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3898900" y="4445000"/>
            <a:ext cx="1224136" cy="568176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Значение частного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3" name="KAN 3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5372100" y="4445000"/>
            <a:ext cx="1008112" cy="568176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Значение разности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4" name="KAN 4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6845300" y="4445000"/>
            <a:ext cx="1584176" cy="568176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/>
              </a:rPr>
              <a:t>Значение произведения</a:t>
            </a:r>
            <a:endParaRPr lang="ru-RU" sz="1400" dirty="0">
              <a:solidFill>
                <a:schemeClr val="tx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Время движения мотоциклиста, если он проехал  96км со скоростью 48км/ч </a:t>
            </a:r>
            <a:endParaRPr lang="ru-RU" sz="28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2ч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48ч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3ч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2км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6 ящиков с бананами  весят 30 кг, а ящик с хурмой 4 кг. Ящик с хурмой весит на </a:t>
            </a:r>
            <a:r>
              <a:rPr lang="ru-RU" sz="2800" b="1" dirty="0" err="1" smtClean="0"/>
              <a:t>______кг</a:t>
            </a:r>
            <a:r>
              <a:rPr lang="ru-RU" sz="2800" b="1" dirty="0" smtClean="0"/>
              <a:t>  меньше, чем ящик с бананами.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2"/>
    </p:custDataLst>
    <p:controls>
      <p:control spid="14338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2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Хозяйка купила 3кг картофеля по 12 рублей за килограмм и 2кг яблок по 25 рублей за килограмм. Сдача, которую она получила с 500 рублей,  равна _______ р.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043608" y="2420887"/>
            <a:ext cx="7704856" cy="2808313"/>
          </a:xfrm>
        </p:spPr>
        <p:txBody>
          <a:bodyPr/>
          <a:lstStyle/>
          <a:p>
            <a:endParaRPr lang="ru-RU" dirty="0"/>
          </a:p>
        </p:txBody>
      </p:sp>
    </p:spTree>
    <p:custDataLst>
      <p:tags r:id="rId2"/>
    </p:custDataLst>
    <p:controls>
      <p:control spid="15362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В магазин привезли 12 мешков с рисом и 4 мешка с пшеном.  Мешок с рисом весит 10 кг, а мешок с пшеном — 15 кг? Решение задачи, в которой находится количество всей крупы, привезённой в магазин.</a:t>
            </a:r>
            <a:endParaRPr lang="ru-RU" sz="20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(12 + 4) *10 * 15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10 *12 + 15 *4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 15 * 4 + 12 * 10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15 * 12 + 10 * 4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Правильная запись цифрами числа: четыреста пять тысяч девяносто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45 900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405 900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405 090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45 009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2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В аллее росло 16 берез, это на 8 деревьев больше, чем лип. Выражение, определяющее количество всех деревьев.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(16 </a:t>
            </a:r>
            <a:r>
              <a:rPr lang="ru-RU" dirty="0" smtClean="0"/>
              <a:t>– 8) + 8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(16 + 8) + 16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(16 + 8) +8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(16 – 8) + 16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Между треугольником и квадратом на чертеже находится 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475656" y="2492896"/>
            <a:ext cx="1512168" cy="1296144"/>
          </a:xfrm>
          <a:prstGeom prst="triangle">
            <a:avLst>
              <a:gd name="adj" fmla="val 490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ильный пятиугольник 13"/>
          <p:cNvSpPr/>
          <p:nvPr/>
        </p:nvSpPr>
        <p:spPr>
          <a:xfrm>
            <a:off x="3635896" y="2492896"/>
            <a:ext cx="1440160" cy="129614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2492896"/>
            <a:ext cx="134644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controls>
      <p:control spid="16386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>
          <a:xfrm>
            <a:off x="899592" y="0"/>
            <a:ext cx="7776864" cy="1431925"/>
          </a:xfrm>
        </p:spPr>
        <p:txBody>
          <a:bodyPr/>
          <a:lstStyle/>
          <a:p>
            <a:r>
              <a:rPr lang="ru-RU" sz="2400" b="1" dirty="0" smtClean="0"/>
              <a:t>Площадь всего поля, если редиской засеяна четверть поля,  и это составляет 12 кв.м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 кв.м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48 кв.м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8 кв.м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15 кв.м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6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8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4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0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Заголовок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Выражение для нахождения периметра треугольника со сторонами 4 дм, 5 дм и 7 дм.  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(4+5+7)*2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(40+50+70)*2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40+50+70</a:t>
            </a:r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4+5+7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Длина стороны квадрата, периметр которого 36 см.   </a:t>
            </a:r>
            <a:endParaRPr lang="ru-RU" sz="28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6см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9см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4см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/>
              <a:t>8см</a:t>
            </a:r>
            <a:endParaRPr lang="ru-RU" dirty="0" smtClean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Площадь прямоугольника. Одна сторона прямоугольника 9 см, это на 6 см меньше его другой стороны. </a:t>
            </a:r>
            <a:r>
              <a:rPr lang="ru-RU" sz="2400" dirty="0" smtClean="0"/>
              <a:t>  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54кв. см.</a:t>
            </a:r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24 кв.см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27кв. см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135кв.см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Число, в котором 263 десятка: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72630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260302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263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2630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2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Ряд данных чисел, учитывая закономерность: 808, 800,792, …  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custDataLst>
      <p:tags r:id="rId2"/>
    </p:custDataLst>
    <p:controls>
      <p:control spid="10242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6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2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8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4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0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Заголовок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Одинаковые значения выражений: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5670030 + 8954024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5670020 + 8954024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8954024 + 5670030</a:t>
            </a:r>
          </a:p>
          <a:p>
            <a:endParaRPr lang="ru-RU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5670120 + 8954024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Правильный знак в соотношении:  </a:t>
            </a:r>
            <a:br>
              <a:rPr lang="ru-RU" sz="2800" b="1" dirty="0" smtClean="0"/>
            </a:br>
            <a:r>
              <a:rPr lang="ru-RU" sz="2800" b="1" dirty="0" smtClean="0"/>
              <a:t>256 * 3 + 256 * 5 … 7 * 256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&lt; 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&gt; 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=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: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" name="POS 1"/>
          <p:cNvSpPr/>
          <p:nvPr/>
        </p:nvSpPr>
        <p:spPr>
          <a:xfrm>
            <a:off x="1547664" y="2286000"/>
            <a:ext cx="1551136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b="1" dirty="0" smtClean="0"/>
              <a:t>8 * 4 * 6 * 25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POS 2"/>
          <p:cNvSpPr/>
          <p:nvPr/>
        </p:nvSpPr>
        <p:spPr>
          <a:xfrm>
            <a:off x="3347864" y="2286000"/>
            <a:ext cx="1656184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b="1" dirty="0" smtClean="0"/>
              <a:t>6 * 7 * 5 * 30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POS 3"/>
          <p:cNvSpPr/>
          <p:nvPr/>
        </p:nvSpPr>
        <p:spPr>
          <a:xfrm>
            <a:off x="5156200" y="2286000"/>
            <a:ext cx="157604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b="1" dirty="0" smtClean="0"/>
              <a:t>45 * 5 * 6 * 2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POS 4"/>
          <p:cNvSpPr/>
          <p:nvPr/>
        </p:nvSpPr>
        <p:spPr>
          <a:xfrm>
            <a:off x="7020272" y="2286000"/>
            <a:ext cx="144016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b="1" dirty="0" smtClean="0"/>
              <a:t>10 * 7 * 6 * 5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Соответствие между выражением и его значением: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4" name="KAN 4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6845300" y="4445000"/>
            <a:ext cx="895052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b="1" dirty="0" smtClean="0"/>
              <a:t>4800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1" name="KAN 1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2425700" y="4445000"/>
            <a:ext cx="850156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b="1" dirty="0" smtClean="0"/>
              <a:t>6300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2" name="KAN 2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3898900" y="4445000"/>
            <a:ext cx="745108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b="1" dirty="0" smtClean="0"/>
              <a:t>2700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3" name="KAN 3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5372100" y="4445000"/>
            <a:ext cx="784076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400" b="1" dirty="0" smtClean="0"/>
              <a:t>2100</a:t>
            </a:r>
            <a:endParaRPr lang="ru-RU" sz="1400" b="1" dirty="0">
              <a:solidFill>
                <a:schemeClr val="tx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5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1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7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3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2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9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Строка с безошибочным равенством: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 м 9 см = 290 см</a:t>
            </a:r>
          </a:p>
          <a:p>
            <a:endParaRPr lang="ru-RU" dirty="0"/>
          </a:p>
        </p:txBody>
      </p:sp>
      <p:sp>
        <p:nvSpPr>
          <p:cNvPr id="36" name="Содержимое 3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2 м 9 см = 29 см</a:t>
            </a:r>
          </a:p>
          <a:p>
            <a:endParaRPr lang="ru-RU" dirty="0"/>
          </a:p>
        </p:txBody>
      </p:sp>
      <p:sp>
        <p:nvSpPr>
          <p:cNvPr id="37" name="Содержимое 3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2 м 9 см = 209 см</a:t>
            </a:r>
          </a:p>
          <a:p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2м 9 см = 2009 см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reug1"/>
          <p:cNvSpPr/>
          <p:nvPr/>
        </p:nvSpPr>
        <p:spPr>
          <a:xfrm rot="16200000">
            <a:off x="6705600" y="6402323"/>
            <a:ext cx="298450" cy="284225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6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8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9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Дополните равенство единицей длины: </a:t>
            </a:r>
            <a:endParaRPr lang="ru-RU" sz="2800" b="1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3… = 3000 м </a:t>
            </a:r>
            <a:endParaRPr lang="ru-RU" dirty="0"/>
          </a:p>
        </p:txBody>
      </p:sp>
    </p:spTree>
    <p:custDataLst>
      <p:tags r:id="rId2"/>
    </p:custDataLst>
    <p:controls>
      <p:control spid="11266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FT" val="True"/>
  <p:tag name="TTIM" val="40"/>
  <p:tag name="TK" val="0.9"/>
  <p:tag name="TFM" val="True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07"/>
  <p:tag name="Y" val="350"/>
  <p:tag name="V" val="4"/>
  <p:tag name="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23"/>
  <p:tag name="Y" val="350"/>
  <p:tag name="V" val="8"/>
  <p:tag name="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км"/>
  <p:tag name="V2" val="км."/>
  <p:tag name="V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7."/>
  <p:tag name="V2" val="7"/>
  <p:tag name="V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0"/>
  <p:tag name="V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4"/>
  <p:tag name="V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91"/>
  <p:tag name="Y" val="350"/>
  <p:tag name="V" val="1"/>
  <p:tag name="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07"/>
  <p:tag name="Y" val="350"/>
  <p:tag name="V" val="8"/>
  <p:tag name="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23"/>
  <p:tag name="Y" val="350"/>
  <p:tag name="V" val="2"/>
  <p:tag name="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39"/>
  <p:tag name="Y" val="350"/>
  <p:tag name="V" val="4"/>
  <p:tag name="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1"/>
  <p:tag name="V2" val="1."/>
  <p:tag name="V3" val="1 кг"/>
  <p:tag name="V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414"/>
  <p:tag name="V2" val="414 руб."/>
  <p:tag name="V3" val="414р."/>
  <p:tag name="V4" val="414 р"/>
  <p:tag name="V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пятиугольник"/>
  <p:tag name="V2" val="Пятиугольник"/>
  <p:tag name="V3" val="пятиугольник.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784."/>
  <p:tag name="V2" val="784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4"/>
  <p:tag name="V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39"/>
  <p:tag name="Y" val="350"/>
  <p:tag name="V" val="1"/>
  <p:tag name="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91"/>
  <p:tag name="Y" val="350"/>
  <p:tag name="V" val="2"/>
  <p:tag name="R" val="False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1712</TotalTime>
  <Words>872</Words>
  <Application>Microsoft Office PowerPoint</Application>
  <PresentationFormat>Экран (4:3)</PresentationFormat>
  <Paragraphs>294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Сумерки</vt:lpstr>
      <vt:lpstr>Слайд 1</vt:lpstr>
      <vt:lpstr>Правильная запись цифрами числа: четыреста пять тысяч девяносто </vt:lpstr>
      <vt:lpstr>Число, в котором 263 десятка: </vt:lpstr>
      <vt:lpstr>Ряд данных чисел, учитывая закономерность: 808, 800,792, …  .   </vt:lpstr>
      <vt:lpstr>Одинаковые значения выражений: </vt:lpstr>
      <vt:lpstr>Правильный знак в соотношении:   256 * 3 + 256 * 5 … 7 * 256 </vt:lpstr>
      <vt:lpstr>Соответствие между выражением и его значением: </vt:lpstr>
      <vt:lpstr>Строка с безошибочным равенством:   </vt:lpstr>
      <vt:lpstr>Дополните равенство единицей длины: </vt:lpstr>
      <vt:lpstr>Значение умножения 7 т 280 кг * 4 </vt:lpstr>
      <vt:lpstr>Дополните пропущенное число в равенстве: 875 : … = 125 .   </vt:lpstr>
      <vt:lpstr>Дополните Пропущенное число в равенстве:  … * 27 : (30 :10)= 0. </vt:lpstr>
      <vt:lpstr>Число, которое задумала Саша, если при увеличении этого числа на 9 получается 180. </vt:lpstr>
      <vt:lpstr>Уравнение, в котором корень будет наименьшим: </vt:lpstr>
      <vt:lpstr> Соответствие между действием и результатом</vt:lpstr>
      <vt:lpstr>Время движения мотоциклиста, если он проехал  96км со скоростью 48км/ч </vt:lpstr>
      <vt:lpstr>6 ящиков с бананами  весят 30 кг, а ящик с хурмой 4 кг. Ящик с хурмой весит на ______кг  меньше, чем ящик с бананами. </vt:lpstr>
      <vt:lpstr>Хозяйка купила 3кг картофеля по 12 рублей за килограмм и 2кг яблок по 25 рублей за килограмм. Сдача, которую она получила с 500 рублей,  равна _______ р. </vt:lpstr>
      <vt:lpstr>В магазин привезли 12 мешков с рисом и 4 мешка с пшеном.  Мешок с рисом весит 10 кг, а мешок с пшеном — 15 кг? Решение задачи, в которой находится количество всей крупы, привезённой в магазин.</vt:lpstr>
      <vt:lpstr>В аллее росло 16 берез, это на 8 деревьев больше, чем лип. Выражение, определяющее количество всех деревьев. </vt:lpstr>
      <vt:lpstr>Между треугольником и квадратом на чертеже находится …           </vt:lpstr>
      <vt:lpstr>Площадь всего поля, если редиской засеяна четверть поля,  и это составляет 12 кв.м </vt:lpstr>
      <vt:lpstr>Выражение для нахождения периметра треугольника со сторонами 4 дм, 5 дм и 7 дм.    </vt:lpstr>
      <vt:lpstr>Длина стороны квадрата, периметр которого 36 см.   </vt:lpstr>
      <vt:lpstr>Площадь прямоугольника. Одна сторона прямоугольника 9 см, это на 6 см меньше его другой стороны.     </vt:lpstr>
      <vt:lpstr>Слайд 26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Пользователь</cp:lastModifiedBy>
  <cp:revision>218</cp:revision>
  <dcterms:created xsi:type="dcterms:W3CDTF">2011-08-18T05:12:14Z</dcterms:created>
  <dcterms:modified xsi:type="dcterms:W3CDTF">2014-03-28T16:26:17Z</dcterms:modified>
</cp:coreProperties>
</file>