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5F4D88-F883-45C9-949A-66FEF141DA7F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6D4381-FCEA-4DBB-8588-AF7C08979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04D5-9B65-4D01-A7F5-3EB4CC662215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B832-AB30-4E4C-9963-09D2366D3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6AC9A7-EF7D-4A5F-9605-22079103CD64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4D4472-466B-4CDF-B2A0-C1345A40F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4DA2A-C702-418A-8AF5-EE1D3A4D4699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3BD07-1491-4B3C-AD20-173EF5AC6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D7ABB42-A991-42D8-8798-EE5065871A32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21638A-4E79-48DE-87E7-6484ADB80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184C2-C330-424C-AA93-784FBC129251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F4CC-EB35-433F-8EAD-A67DA8040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1A4D8-2423-479F-82D2-5E843597BCBD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B0F4-78A8-474D-B8F5-D9B56967F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21D07-E435-4FBF-9B17-D520BAF4EC00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014A7-98FA-4240-BCC0-DB9918D43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24AB-97E2-49D0-AA67-478695475EBC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2EFF-55CC-46D3-B16A-0CA924987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3530-C949-4066-977C-DC0516A0AC75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0A1E-E804-439F-A088-AB8987992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69B0E8-8D16-424C-8BFB-A4FC5B2530ED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F85B3D-D941-4E99-894F-48457E85B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CA84E0-F192-4107-BF24-4F7B96E05F8A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ED091E-DCCE-4D6A-BB73-4FBF90A21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0" r:id="rId2"/>
    <p:sldLayoutId id="2147483708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9" r:id="rId9"/>
    <p:sldLayoutId id="2147483706" r:id="rId10"/>
    <p:sldLayoutId id="2147483710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9600" dirty="0" smtClean="0"/>
              <a:t>ANIMALS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solidFill>
                  <a:schemeClr val="accent4"/>
                </a:solidFill>
              </a:rPr>
              <a:t>ЖИВОТНЫЕ</a:t>
            </a:r>
            <a:endParaRPr lang="ru-RU" sz="72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cat</a:t>
            </a:r>
            <a:endParaRPr lang="ru-RU" dirty="0"/>
          </a:p>
        </p:txBody>
      </p:sp>
      <p:pic>
        <p:nvPicPr>
          <p:cNvPr id="7171" name="Picture 2" descr="D:\аржан+картинки\Animals\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846138" y="1609725"/>
            <a:ext cx="6461125" cy="4846638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fox</a:t>
            </a:r>
            <a:endParaRPr lang="ru-RU" dirty="0"/>
          </a:p>
        </p:txBody>
      </p:sp>
      <p:pic>
        <p:nvPicPr>
          <p:cNvPr id="8195" name="Picture 2" descr="D:\аржан+картинки\Animals\2000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57200" y="1620838"/>
            <a:ext cx="7239000" cy="4826000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crocodile</a:t>
            </a:r>
            <a:endParaRPr lang="ru-RU" dirty="0"/>
          </a:p>
        </p:txBody>
      </p:sp>
      <p:pic>
        <p:nvPicPr>
          <p:cNvPr id="9219" name="Picture 2" descr="D:\аржан+картинки\Animals\krokodil00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508000" y="1609725"/>
            <a:ext cx="7137400" cy="4846638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dog</a:t>
            </a:r>
            <a:endParaRPr lang="ru-RU" dirty="0"/>
          </a:p>
        </p:txBody>
      </p:sp>
      <p:pic>
        <p:nvPicPr>
          <p:cNvPr id="10243" name="Picture 2" descr="D:\аржан+картинки\Animals\Dogs\415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57200" y="1620838"/>
            <a:ext cx="7239000" cy="4826000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NAMES- </a:t>
            </a:r>
            <a:r>
              <a:rPr lang="ru-RU" dirty="0" smtClean="0"/>
              <a:t>ИМЕНА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Джесс</a:t>
            </a:r>
            <a:r>
              <a:rPr lang="ru-RU" smtClean="0">
                <a:solidFill>
                  <a:srgbClr val="0070C0"/>
                </a:solidFill>
              </a:rPr>
              <a:t>                                 Джон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ru-RU" smtClean="0">
                <a:solidFill>
                  <a:srgbClr val="FF0000"/>
                </a:solidFill>
              </a:rPr>
              <a:t>Мэри                                   </a:t>
            </a:r>
            <a:r>
              <a:rPr lang="ru-RU" smtClean="0">
                <a:solidFill>
                  <a:srgbClr val="0070C0"/>
                </a:solidFill>
              </a:rPr>
              <a:t>Ник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ru-RU" smtClean="0">
                <a:solidFill>
                  <a:srgbClr val="FF0000"/>
                </a:solidFill>
              </a:rPr>
              <a:t>Кейт                                      </a:t>
            </a:r>
            <a:r>
              <a:rPr lang="ru-RU" smtClean="0">
                <a:solidFill>
                  <a:srgbClr val="0070C0"/>
                </a:solidFill>
              </a:rPr>
              <a:t>Гарри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ru-RU" smtClean="0">
                <a:solidFill>
                  <a:srgbClr val="FF0000"/>
                </a:solidFill>
              </a:rPr>
              <a:t>Энн                                        </a:t>
            </a:r>
            <a:r>
              <a:rPr lang="ru-RU" smtClean="0">
                <a:solidFill>
                  <a:srgbClr val="0070C0"/>
                </a:solidFill>
              </a:rPr>
              <a:t>Боб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ru-RU" smtClean="0">
                <a:solidFill>
                  <a:srgbClr val="FF0000"/>
                </a:solidFill>
              </a:rPr>
              <a:t>Джейн                                   </a:t>
            </a:r>
            <a:r>
              <a:rPr lang="ru-RU" smtClean="0">
                <a:solidFill>
                  <a:srgbClr val="0070C0"/>
                </a:solidFill>
              </a:rPr>
              <a:t>Джек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ru-RU" smtClean="0">
                <a:solidFill>
                  <a:srgbClr val="FF0000"/>
                </a:solidFill>
              </a:rPr>
              <a:t>Венди                                    </a:t>
            </a:r>
            <a:r>
              <a:rPr lang="ru-RU" smtClean="0">
                <a:solidFill>
                  <a:srgbClr val="0070C0"/>
                </a:solidFill>
              </a:rPr>
              <a:t>Алекс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ru-RU" smtClean="0">
                <a:solidFill>
                  <a:srgbClr val="FF0000"/>
                </a:solidFill>
              </a:rPr>
              <a:t>Бэтси                                      </a:t>
            </a:r>
            <a:r>
              <a:rPr lang="ru-RU" smtClean="0">
                <a:solidFill>
                  <a:srgbClr val="0070C0"/>
                </a:solidFill>
              </a:rPr>
              <a:t>Мартин</a:t>
            </a:r>
            <a:endParaRPr lang="ru-R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Глаголы движения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smtClean="0">
                <a:solidFill>
                  <a:srgbClr val="7030A0"/>
                </a:solidFill>
              </a:rPr>
              <a:t>RUN</a:t>
            </a:r>
            <a:r>
              <a:rPr lang="ru-RU" sz="5400" smtClean="0">
                <a:solidFill>
                  <a:srgbClr val="00B050"/>
                </a:solidFill>
              </a:rPr>
              <a:t>-</a:t>
            </a:r>
            <a:r>
              <a:rPr lang="ru-RU" sz="4800" smtClean="0">
                <a:solidFill>
                  <a:srgbClr val="00B050"/>
                </a:solidFill>
              </a:rPr>
              <a:t>бегать</a:t>
            </a:r>
            <a:endParaRPr lang="en-US" sz="5400" smtClean="0">
              <a:solidFill>
                <a:srgbClr val="7030A0"/>
              </a:solidFill>
            </a:endParaRPr>
          </a:p>
          <a:p>
            <a:r>
              <a:rPr lang="en-US" sz="5400" smtClean="0">
                <a:solidFill>
                  <a:srgbClr val="7030A0"/>
                </a:solidFill>
              </a:rPr>
              <a:t>Jump</a:t>
            </a:r>
            <a:r>
              <a:rPr lang="ru-RU" sz="5400" smtClean="0">
                <a:solidFill>
                  <a:srgbClr val="00B050"/>
                </a:solidFill>
              </a:rPr>
              <a:t>-прыгать</a:t>
            </a:r>
            <a:endParaRPr lang="en-US" sz="5400" smtClean="0">
              <a:solidFill>
                <a:srgbClr val="7030A0"/>
              </a:solidFill>
            </a:endParaRPr>
          </a:p>
          <a:p>
            <a:r>
              <a:rPr lang="en-US" sz="5400" smtClean="0">
                <a:solidFill>
                  <a:srgbClr val="7030A0"/>
                </a:solidFill>
              </a:rPr>
              <a:t>DUNCE</a:t>
            </a:r>
            <a:r>
              <a:rPr lang="ru-RU" sz="5400" smtClean="0">
                <a:solidFill>
                  <a:srgbClr val="00B050"/>
                </a:solidFill>
              </a:rPr>
              <a:t>-танцевать</a:t>
            </a:r>
            <a:endParaRPr lang="en-US" sz="5400" smtClean="0">
              <a:solidFill>
                <a:srgbClr val="7030A0"/>
              </a:solidFill>
            </a:endParaRPr>
          </a:p>
          <a:p>
            <a:r>
              <a:rPr lang="en-US" sz="5400" smtClean="0">
                <a:solidFill>
                  <a:srgbClr val="7030A0"/>
                </a:solidFill>
              </a:rPr>
              <a:t>FLY</a:t>
            </a:r>
            <a:r>
              <a:rPr lang="ru-RU" sz="5400" smtClean="0">
                <a:solidFill>
                  <a:srgbClr val="00B050"/>
                </a:solidFill>
              </a:rPr>
              <a:t>-летать</a:t>
            </a:r>
            <a:endParaRPr lang="en-US" sz="5400" smtClean="0">
              <a:solidFill>
                <a:srgbClr val="7030A0"/>
              </a:solidFill>
            </a:endParaRPr>
          </a:p>
          <a:p>
            <a:r>
              <a:rPr lang="en-US" sz="5400" smtClean="0">
                <a:solidFill>
                  <a:srgbClr val="7030A0"/>
                </a:solidFill>
              </a:rPr>
              <a:t>SKIP</a:t>
            </a:r>
            <a:r>
              <a:rPr lang="ru-RU" sz="5400" smtClean="0">
                <a:solidFill>
                  <a:srgbClr val="00B050"/>
                </a:solidFill>
              </a:rPr>
              <a:t>-скакать</a:t>
            </a:r>
            <a:endParaRPr lang="ru-RU" sz="540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smtClean="0"/>
              <a:t>Good-bye!</a:t>
            </a:r>
            <a:endParaRPr lang="ru-RU" sz="72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40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ANIMALS</vt:lpstr>
      <vt:lpstr>A cat</vt:lpstr>
      <vt:lpstr>A fox</vt:lpstr>
      <vt:lpstr>A crocodile</vt:lpstr>
      <vt:lpstr>A dog</vt:lpstr>
      <vt:lpstr>NAMES- ИМЕНА</vt:lpstr>
      <vt:lpstr>Глаголы движения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Алёна</cp:lastModifiedBy>
  <cp:revision>5</cp:revision>
  <dcterms:created xsi:type="dcterms:W3CDTF">2011-09-22T18:22:26Z</dcterms:created>
  <dcterms:modified xsi:type="dcterms:W3CDTF">2015-02-16T13:57:16Z</dcterms:modified>
</cp:coreProperties>
</file>