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304" r:id="rId3"/>
    <p:sldId id="265" r:id="rId4"/>
    <p:sldId id="279" r:id="rId5"/>
    <p:sldId id="301" r:id="rId6"/>
    <p:sldId id="280" r:id="rId7"/>
    <p:sldId id="285" r:id="rId8"/>
    <p:sldId id="286" r:id="rId9"/>
    <p:sldId id="289" r:id="rId10"/>
    <p:sldId id="302" r:id="rId11"/>
    <p:sldId id="306" r:id="rId12"/>
    <p:sldId id="287" r:id="rId13"/>
    <p:sldId id="295" r:id="rId14"/>
    <p:sldId id="297" r:id="rId15"/>
    <p:sldId id="296" r:id="rId16"/>
    <p:sldId id="299" r:id="rId17"/>
    <p:sldId id="303" r:id="rId18"/>
    <p:sldId id="281" r:id="rId19"/>
    <p:sldId id="30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5353"/>
    <a:srgbClr val="009900"/>
    <a:srgbClr val="CC3300"/>
    <a:srgbClr val="FF0000"/>
    <a:srgbClr val="FF6600"/>
    <a:srgbClr val="003366"/>
    <a:srgbClr val="006699"/>
    <a:srgbClr val="00808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A9F2C3FD-E496-47D4-A6D2-A998134C6B47}" type="datetimeFigureOut">
              <a:rPr lang="ru-RU" smtClean="0"/>
              <a:pPr/>
              <a:t>10.06.2013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C56C4C1F-F844-4A72-A44A-0DA7CFE0C02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9F2C3FD-E496-47D4-A6D2-A998134C6B47}" type="datetimeFigureOut">
              <a:rPr lang="ru-RU" smtClean="0"/>
              <a:pPr/>
              <a:t>10.06.2013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6C4C1F-F844-4A72-A44A-0DA7CFE0C02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9F2C3FD-E496-47D4-A6D2-A998134C6B47}" type="datetimeFigureOut">
              <a:rPr lang="ru-RU" smtClean="0"/>
              <a:pPr/>
              <a:t>10.06.2013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6C4C1F-F844-4A72-A44A-0DA7CFE0C02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9F2C3FD-E496-47D4-A6D2-A998134C6B47}" type="datetimeFigureOut">
              <a:rPr lang="ru-RU" smtClean="0"/>
              <a:pPr/>
              <a:t>10.06.2013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6C4C1F-F844-4A72-A44A-0DA7CFE0C02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9F2C3FD-E496-47D4-A6D2-A998134C6B47}" type="datetimeFigureOut">
              <a:rPr lang="ru-RU" smtClean="0"/>
              <a:pPr/>
              <a:t>10.06.2013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C56C4C1F-F844-4A72-A44A-0DA7CFE0C02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9F2C3FD-E496-47D4-A6D2-A998134C6B47}" type="datetimeFigureOut">
              <a:rPr lang="ru-RU" smtClean="0"/>
              <a:pPr/>
              <a:t>10.06.2013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6C4C1F-F844-4A72-A44A-0DA7CFE0C02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9F2C3FD-E496-47D4-A6D2-A998134C6B47}" type="datetimeFigureOut">
              <a:rPr lang="ru-RU" smtClean="0"/>
              <a:pPr/>
              <a:t>10.06.2013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56C4C1F-F844-4A72-A44A-0DA7CFE0C02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9F2C3FD-E496-47D4-A6D2-A998134C6B47}" type="datetimeFigureOut">
              <a:rPr lang="ru-RU" smtClean="0"/>
              <a:pPr/>
              <a:t>10.06.2013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56C4C1F-F844-4A72-A44A-0DA7CFE0C02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F2C3FD-E496-47D4-A6D2-A998134C6B47}" type="datetimeFigureOut">
              <a:rPr lang="ru-RU" smtClean="0"/>
              <a:pPr/>
              <a:t>10.06.2013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56C4C1F-F844-4A72-A44A-0DA7CFE0C02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9F2C3FD-E496-47D4-A6D2-A998134C6B47}" type="datetimeFigureOut">
              <a:rPr lang="ru-RU" smtClean="0"/>
              <a:pPr/>
              <a:t>10.06.2013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6C4C1F-F844-4A72-A44A-0DA7CFE0C02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9F2C3FD-E496-47D4-A6D2-A998134C6B47}" type="datetimeFigureOut">
              <a:rPr lang="ru-RU" smtClean="0"/>
              <a:pPr/>
              <a:t>10.06.2013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6C4C1F-F844-4A72-A44A-0DA7CFE0C02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9F2C3FD-E496-47D4-A6D2-A998134C6B47}" type="datetimeFigureOut">
              <a:rPr lang="ru-RU" smtClean="0"/>
              <a:pPr/>
              <a:t>10.06.2013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56C4C1F-F844-4A72-A44A-0DA7CFE0C02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images.yandex.ru/yandsearch?text=%D0%B2%D1%80%D0%B5%D0%BC%D0%B5%D0%BD%D0%B0+%D0%B3%D0%BE%D0%B4%D0%B0&amp;rpt=image&amp;img_url=www.xmao.strana-krasoty.ru/images/stories/nefteyugansk_/itten.gif" TargetMode="External"/><Relationship Id="rId3" Type="http://schemas.openxmlformats.org/officeDocument/2006/relationships/hyperlink" Target="http://www.mogut-vse.ru/instrument.htm" TargetMode="External"/><Relationship Id="rId7" Type="http://schemas.openxmlformats.org/officeDocument/2006/relationships/hyperlink" Target="http://images.yandex.ru/yandsearch?text=%D1%81%D0%BF%D0%B5%D0%BA%D1%82%D0%BE%D1%80&amp;rpt=image&amp;img_url=www.xmao.strana-krasoty.ru/images/stories/nefteyugansk_/itten.gif"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images.yandex.ru/yandsearch?text=%D0%BA%D0%B0%D1%80%D0%B0%D0%BD%D0%B4%D0%B0%D1%88%D0%B8+%D1%86%D0%B2%D0%B5%D1%82%D0%BD%D1%8B%D0%B5&amp;rpt=image&amp;img_url=www.xmao.strana-krasoty.ru/images/stories/nefteyugansk_/itten.gif" TargetMode="External"/><Relationship Id="rId5" Type="http://schemas.openxmlformats.org/officeDocument/2006/relationships/hyperlink" Target="http://images.yandex.ru/yandsearch?text=%D0%BE%D1%81%D0%BD%D0%BE%D0%B2%D0%BD%D1%8B%D0%B5%20%D1%86%D0%B2%D0%B5%D1%82%D0%B0&amp;img_url=www.xmao.strana-krasoty.ru/images/stories/nefteyugansk_/itten.gif&amp;pos=9&amp;rpt=simage" TargetMode="External"/><Relationship Id="rId4" Type="http://schemas.openxmlformats.org/officeDocument/2006/relationships/hyperlink" Target="http://www.numama.ru/blogs/kopilka-detskih-stihov/stihi-pro-radugu.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0"/>
            <a:ext cx="9144000" cy="6876256"/>
          </a:xfrm>
          <a:prstGeom prst="rect">
            <a:avLst/>
          </a:prstGeom>
          <a:noFill/>
          <a:ln w="9525">
            <a:noFill/>
            <a:miter lim="800000"/>
            <a:headEnd/>
            <a:tailEnd/>
          </a:ln>
        </p:spPr>
      </p:pic>
      <p:cxnSp>
        <p:nvCxnSpPr>
          <p:cNvPr id="5" name="Прямая соединительная линия 4"/>
          <p:cNvCxnSpPr/>
          <p:nvPr/>
        </p:nvCxnSpPr>
        <p:spPr>
          <a:xfrm flipV="1">
            <a:off x="1115616" y="2420888"/>
            <a:ext cx="6480720" cy="20882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1403648" y="3573016"/>
            <a:ext cx="6264696" cy="2088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043608" y="764704"/>
            <a:ext cx="7200799" cy="4320480"/>
          </a:xfrm>
          <a:prstGeom prst="rect">
            <a:avLst/>
          </a:prstGeom>
        </p:spPr>
        <p:txBody>
          <a:bodyPr wrap="square">
            <a:prstTxWarp prst="textPlain">
              <a:avLst/>
            </a:prstTxWarp>
            <a:spAutoFit/>
          </a:bodyPr>
          <a:lstStyle/>
          <a:p>
            <a:pPr algn="r"/>
            <a:r>
              <a:rPr lang="ru-RU" sz="6000" i="1" dirty="0" smtClean="0">
                <a:solidFill>
                  <a:schemeClr val="accent4">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effectLst>
              </a:rPr>
              <a:t>Изобразительное искусство</a:t>
            </a:r>
            <a:endParaRPr lang="ru-RU" sz="6000" dirty="0">
              <a:solidFill>
                <a:schemeClr val="accent4">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effectLst>
            </a:endParaRPr>
          </a:p>
        </p:txBody>
      </p:sp>
      <p:pic>
        <p:nvPicPr>
          <p:cNvPr id="2" name="Picture 2"/>
          <p:cNvPicPr>
            <a:picLocks noChangeAspect="1" noChangeArrowheads="1"/>
          </p:cNvPicPr>
          <p:nvPr/>
        </p:nvPicPr>
        <p:blipFill>
          <a:blip r:embed="rId3" cstate="screen"/>
          <a:srcRect/>
          <a:stretch>
            <a:fillRect/>
          </a:stretch>
        </p:blipFill>
        <p:spPr bwMode="auto">
          <a:xfrm>
            <a:off x="1331640" y="2996952"/>
            <a:ext cx="2149491"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18256"/>
            <a:ext cx="9144000" cy="6876256"/>
          </a:xfrm>
          <a:prstGeom prst="rect">
            <a:avLst/>
          </a:prstGeom>
          <a:noFill/>
          <a:ln w="9525">
            <a:noFill/>
            <a:miter lim="800000"/>
            <a:headEnd/>
            <a:tailEnd/>
          </a:ln>
        </p:spPr>
      </p:pic>
      <p:cxnSp>
        <p:nvCxnSpPr>
          <p:cNvPr id="5" name="Прямая соединительная линия 4"/>
          <p:cNvCxnSpPr/>
          <p:nvPr/>
        </p:nvCxnSpPr>
        <p:spPr>
          <a:xfrm flipV="1">
            <a:off x="1115616" y="2420888"/>
            <a:ext cx="6480720" cy="20882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1403648" y="3573016"/>
            <a:ext cx="6264696" cy="2088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Арка 8"/>
          <p:cNvSpPr/>
          <p:nvPr/>
        </p:nvSpPr>
        <p:spPr>
          <a:xfrm>
            <a:off x="899592" y="476672"/>
            <a:ext cx="7128792" cy="720080"/>
          </a:xfrm>
          <a:prstGeom prst="blockArc">
            <a:avLst>
              <a:gd name="adj1" fmla="val 10172601"/>
              <a:gd name="adj2" fmla="val 153219"/>
              <a:gd name="adj3" fmla="val 240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Арка 10"/>
          <p:cNvSpPr/>
          <p:nvPr/>
        </p:nvSpPr>
        <p:spPr>
          <a:xfrm>
            <a:off x="899592" y="1268760"/>
            <a:ext cx="7128792" cy="720080"/>
          </a:xfrm>
          <a:prstGeom prst="blockArc">
            <a:avLst>
              <a:gd name="adj1" fmla="val 10172601"/>
              <a:gd name="adj2" fmla="val 121684"/>
              <a:gd name="adj3" fmla="val 24499"/>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TextBox 11"/>
          <p:cNvSpPr txBox="1"/>
          <p:nvPr/>
        </p:nvSpPr>
        <p:spPr>
          <a:xfrm>
            <a:off x="3275856" y="692697"/>
            <a:ext cx="2376264" cy="584775"/>
          </a:xfrm>
          <a:prstGeom prst="rect">
            <a:avLst/>
          </a:prstGeom>
          <a:noFill/>
        </p:spPr>
        <p:txBody>
          <a:bodyPr wrap="square" rtlCol="0">
            <a:spAutoFit/>
          </a:bodyPr>
          <a:lstStyle/>
          <a:p>
            <a:r>
              <a:rPr lang="ru-RU" sz="3200" b="1" dirty="0" smtClean="0">
                <a:solidFill>
                  <a:srgbClr val="FF0000"/>
                </a:solidFill>
              </a:rPr>
              <a:t>  </a:t>
            </a:r>
            <a:r>
              <a:rPr lang="ru-RU" sz="3200" b="1" dirty="0" smtClean="0">
                <a:ln>
                  <a:solidFill>
                    <a:schemeClr val="bg1">
                      <a:lumMod val="65000"/>
                      <a:lumOff val="35000"/>
                    </a:schemeClr>
                  </a:solidFill>
                </a:ln>
                <a:solidFill>
                  <a:srgbClr val="FF0000"/>
                </a:solidFill>
              </a:rPr>
              <a:t>Каждый </a:t>
            </a:r>
            <a:endParaRPr lang="ru-RU" sz="3200" b="1" dirty="0">
              <a:ln>
                <a:solidFill>
                  <a:schemeClr val="bg1">
                    <a:lumMod val="65000"/>
                    <a:lumOff val="35000"/>
                  </a:schemeClr>
                </a:solidFill>
              </a:ln>
              <a:solidFill>
                <a:srgbClr val="FF0000"/>
              </a:solidFill>
            </a:endParaRPr>
          </a:p>
        </p:txBody>
      </p:sp>
      <p:sp>
        <p:nvSpPr>
          <p:cNvPr id="13" name="TextBox 12"/>
          <p:cNvSpPr txBox="1"/>
          <p:nvPr/>
        </p:nvSpPr>
        <p:spPr>
          <a:xfrm>
            <a:off x="3275856" y="1484784"/>
            <a:ext cx="1918728" cy="584775"/>
          </a:xfrm>
          <a:prstGeom prst="rect">
            <a:avLst/>
          </a:prstGeom>
          <a:noFill/>
        </p:spPr>
        <p:txBody>
          <a:bodyPr wrap="square" rtlCol="0">
            <a:spAutoFit/>
          </a:bodyPr>
          <a:lstStyle/>
          <a:p>
            <a:r>
              <a:rPr lang="ru-RU" sz="3200" b="1" dirty="0" smtClean="0">
                <a:solidFill>
                  <a:srgbClr val="FF6600"/>
                </a:solidFill>
              </a:rPr>
              <a:t>  </a:t>
            </a:r>
            <a:r>
              <a:rPr lang="ru-RU" sz="3200" b="1" dirty="0" smtClean="0">
                <a:ln>
                  <a:solidFill>
                    <a:schemeClr val="bg1">
                      <a:lumMod val="65000"/>
                      <a:lumOff val="35000"/>
                    </a:schemeClr>
                  </a:solidFill>
                </a:ln>
                <a:solidFill>
                  <a:srgbClr val="FF6600"/>
                </a:solidFill>
              </a:rPr>
              <a:t>охотник</a:t>
            </a:r>
            <a:endParaRPr lang="ru-RU" sz="3200" b="1" dirty="0">
              <a:ln>
                <a:solidFill>
                  <a:schemeClr val="bg1">
                    <a:lumMod val="65000"/>
                    <a:lumOff val="35000"/>
                  </a:schemeClr>
                </a:solidFill>
              </a:ln>
              <a:solidFill>
                <a:srgbClr val="FF6600"/>
              </a:solidFill>
            </a:endParaRPr>
          </a:p>
        </p:txBody>
      </p:sp>
      <p:sp>
        <p:nvSpPr>
          <p:cNvPr id="14" name="Арка 13"/>
          <p:cNvSpPr/>
          <p:nvPr/>
        </p:nvSpPr>
        <p:spPr>
          <a:xfrm>
            <a:off x="971600" y="2132856"/>
            <a:ext cx="7128792" cy="720080"/>
          </a:xfrm>
          <a:prstGeom prst="blockArc">
            <a:avLst>
              <a:gd name="adj1" fmla="val 10172601"/>
              <a:gd name="adj2" fmla="val 159279"/>
              <a:gd name="adj3" fmla="val 2583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TextBox 14"/>
          <p:cNvSpPr txBox="1"/>
          <p:nvPr/>
        </p:nvSpPr>
        <p:spPr>
          <a:xfrm>
            <a:off x="3347864" y="2348880"/>
            <a:ext cx="1932906" cy="584775"/>
          </a:xfrm>
          <a:prstGeom prst="rect">
            <a:avLst/>
          </a:prstGeom>
          <a:noFill/>
        </p:spPr>
        <p:txBody>
          <a:bodyPr wrap="square" rtlCol="0">
            <a:spAutoFit/>
          </a:bodyPr>
          <a:lstStyle/>
          <a:p>
            <a:r>
              <a:rPr lang="ru-RU" sz="3200" b="1" dirty="0" smtClean="0">
                <a:solidFill>
                  <a:srgbClr val="FFFF00"/>
                </a:solidFill>
              </a:rPr>
              <a:t>   </a:t>
            </a:r>
            <a:r>
              <a:rPr lang="ru-RU" sz="3200" b="1" dirty="0" smtClean="0">
                <a:ln>
                  <a:solidFill>
                    <a:schemeClr val="bg1">
                      <a:lumMod val="65000"/>
                      <a:lumOff val="35000"/>
                    </a:schemeClr>
                  </a:solidFill>
                </a:ln>
                <a:solidFill>
                  <a:srgbClr val="FFFF00"/>
                </a:solidFill>
              </a:rPr>
              <a:t>желает</a:t>
            </a:r>
            <a:endParaRPr lang="ru-RU" sz="3200" b="1" dirty="0">
              <a:ln>
                <a:solidFill>
                  <a:schemeClr val="bg1">
                    <a:lumMod val="65000"/>
                    <a:lumOff val="35000"/>
                  </a:schemeClr>
                </a:solidFill>
              </a:ln>
              <a:solidFill>
                <a:srgbClr val="FFFF00"/>
              </a:solidFill>
            </a:endParaRPr>
          </a:p>
        </p:txBody>
      </p:sp>
      <p:sp>
        <p:nvSpPr>
          <p:cNvPr id="16" name="Арка 15"/>
          <p:cNvSpPr/>
          <p:nvPr/>
        </p:nvSpPr>
        <p:spPr>
          <a:xfrm>
            <a:off x="971600" y="2996952"/>
            <a:ext cx="7128792" cy="720080"/>
          </a:xfrm>
          <a:prstGeom prst="blockArc">
            <a:avLst>
              <a:gd name="adj1" fmla="val 10172601"/>
              <a:gd name="adj2" fmla="val 206120"/>
              <a:gd name="adj3" fmla="val 24907"/>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TextBox 16"/>
          <p:cNvSpPr txBox="1"/>
          <p:nvPr/>
        </p:nvSpPr>
        <p:spPr>
          <a:xfrm>
            <a:off x="3419872" y="3140968"/>
            <a:ext cx="1755296" cy="584775"/>
          </a:xfrm>
          <a:prstGeom prst="rect">
            <a:avLst/>
          </a:prstGeom>
          <a:noFill/>
        </p:spPr>
        <p:txBody>
          <a:bodyPr wrap="square" rtlCol="0">
            <a:spAutoFit/>
          </a:bodyPr>
          <a:lstStyle/>
          <a:p>
            <a:r>
              <a:rPr lang="ru-RU" sz="3200" b="1" dirty="0" smtClean="0">
                <a:solidFill>
                  <a:srgbClr val="006600"/>
                </a:solidFill>
              </a:rPr>
              <a:t>  </a:t>
            </a:r>
            <a:r>
              <a:rPr lang="ru-RU" sz="3200" b="1" dirty="0" smtClean="0">
                <a:ln>
                  <a:solidFill>
                    <a:schemeClr val="bg1">
                      <a:lumMod val="65000"/>
                      <a:lumOff val="35000"/>
                    </a:schemeClr>
                  </a:solidFill>
                </a:ln>
                <a:solidFill>
                  <a:srgbClr val="006600"/>
                </a:solidFill>
              </a:rPr>
              <a:t>знать</a:t>
            </a:r>
            <a:endParaRPr lang="ru-RU" sz="3200" b="1" dirty="0">
              <a:ln>
                <a:solidFill>
                  <a:schemeClr val="bg1">
                    <a:lumMod val="65000"/>
                    <a:lumOff val="35000"/>
                  </a:schemeClr>
                </a:solidFill>
              </a:ln>
              <a:solidFill>
                <a:srgbClr val="006600"/>
              </a:solidFill>
            </a:endParaRPr>
          </a:p>
        </p:txBody>
      </p:sp>
      <p:sp>
        <p:nvSpPr>
          <p:cNvPr id="18" name="Арка 17"/>
          <p:cNvSpPr/>
          <p:nvPr/>
        </p:nvSpPr>
        <p:spPr>
          <a:xfrm>
            <a:off x="1043608" y="3789040"/>
            <a:ext cx="7128792" cy="720080"/>
          </a:xfrm>
          <a:prstGeom prst="blockArc">
            <a:avLst>
              <a:gd name="adj1" fmla="val 10172601"/>
              <a:gd name="adj2" fmla="val 211236"/>
              <a:gd name="adj3" fmla="val 2602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Арка 18"/>
          <p:cNvSpPr/>
          <p:nvPr/>
        </p:nvSpPr>
        <p:spPr>
          <a:xfrm>
            <a:off x="1043608" y="4509120"/>
            <a:ext cx="7128792" cy="720080"/>
          </a:xfrm>
          <a:prstGeom prst="blockArc">
            <a:avLst>
              <a:gd name="adj1" fmla="val 10150772"/>
              <a:gd name="adj2" fmla="val 223169"/>
              <a:gd name="adj3" fmla="val 23199"/>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Арка 19"/>
          <p:cNvSpPr/>
          <p:nvPr/>
        </p:nvSpPr>
        <p:spPr>
          <a:xfrm>
            <a:off x="1043608" y="5301208"/>
            <a:ext cx="7128792" cy="720080"/>
          </a:xfrm>
          <a:prstGeom prst="blockArc">
            <a:avLst>
              <a:gd name="adj1" fmla="val 10172601"/>
              <a:gd name="adj2" fmla="val 307412"/>
              <a:gd name="adj3" fmla="val 22341"/>
            </a:avLst>
          </a:prstGeom>
          <a:solidFill>
            <a:srgbClr val="7030A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TextBox 20"/>
          <p:cNvSpPr txBox="1"/>
          <p:nvPr/>
        </p:nvSpPr>
        <p:spPr>
          <a:xfrm>
            <a:off x="3419872" y="3933056"/>
            <a:ext cx="1310302" cy="584775"/>
          </a:xfrm>
          <a:prstGeom prst="rect">
            <a:avLst/>
          </a:prstGeom>
          <a:noFill/>
        </p:spPr>
        <p:txBody>
          <a:bodyPr wrap="square" rtlCol="0">
            <a:spAutoFit/>
          </a:bodyPr>
          <a:lstStyle/>
          <a:p>
            <a:r>
              <a:rPr lang="ru-RU" sz="3200" b="1" dirty="0" smtClean="0">
                <a:solidFill>
                  <a:srgbClr val="0070C0"/>
                </a:solidFill>
              </a:rPr>
              <a:t>   </a:t>
            </a:r>
            <a:r>
              <a:rPr lang="ru-RU" sz="3200" b="1" dirty="0" smtClean="0">
                <a:ln>
                  <a:solidFill>
                    <a:schemeClr val="bg1">
                      <a:lumMod val="65000"/>
                      <a:lumOff val="35000"/>
                    </a:schemeClr>
                  </a:solidFill>
                </a:ln>
                <a:solidFill>
                  <a:srgbClr val="0070C0"/>
                </a:solidFill>
              </a:rPr>
              <a:t>где </a:t>
            </a:r>
            <a:r>
              <a:rPr lang="ru-RU" sz="3200" b="1" dirty="0" smtClean="0">
                <a:solidFill>
                  <a:srgbClr val="0070C0"/>
                </a:solidFill>
              </a:rPr>
              <a:t> </a:t>
            </a:r>
            <a:endParaRPr lang="ru-RU" sz="3200" b="1" dirty="0">
              <a:solidFill>
                <a:srgbClr val="0070C0"/>
              </a:solidFill>
            </a:endParaRPr>
          </a:p>
        </p:txBody>
      </p:sp>
      <p:sp>
        <p:nvSpPr>
          <p:cNvPr id="22" name="TextBox 21"/>
          <p:cNvSpPr txBox="1"/>
          <p:nvPr/>
        </p:nvSpPr>
        <p:spPr>
          <a:xfrm>
            <a:off x="3491880" y="4725144"/>
            <a:ext cx="1612306" cy="584775"/>
          </a:xfrm>
          <a:prstGeom prst="rect">
            <a:avLst/>
          </a:prstGeom>
          <a:noFill/>
        </p:spPr>
        <p:txBody>
          <a:bodyPr wrap="square" rtlCol="0">
            <a:spAutoFit/>
          </a:bodyPr>
          <a:lstStyle/>
          <a:p>
            <a:r>
              <a:rPr lang="ru-RU" sz="3200" b="1" dirty="0" smtClean="0">
                <a:solidFill>
                  <a:srgbClr val="002060"/>
                </a:solidFill>
              </a:rPr>
              <a:t> </a:t>
            </a:r>
            <a:r>
              <a:rPr lang="ru-RU" sz="3200" b="1" dirty="0" smtClean="0">
                <a:ln>
                  <a:solidFill>
                    <a:schemeClr val="bg1">
                      <a:lumMod val="65000"/>
                      <a:lumOff val="35000"/>
                    </a:schemeClr>
                  </a:solidFill>
                </a:ln>
                <a:solidFill>
                  <a:srgbClr val="002060"/>
                </a:solidFill>
              </a:rPr>
              <a:t>сидит</a:t>
            </a:r>
            <a:endParaRPr lang="ru-RU" sz="3200" b="1" dirty="0">
              <a:ln>
                <a:solidFill>
                  <a:schemeClr val="bg1">
                    <a:lumMod val="65000"/>
                    <a:lumOff val="35000"/>
                  </a:schemeClr>
                </a:solidFill>
              </a:ln>
              <a:solidFill>
                <a:srgbClr val="002060"/>
              </a:solidFill>
            </a:endParaRPr>
          </a:p>
        </p:txBody>
      </p:sp>
      <p:sp>
        <p:nvSpPr>
          <p:cNvPr id="23" name="TextBox 22"/>
          <p:cNvSpPr txBox="1"/>
          <p:nvPr/>
        </p:nvSpPr>
        <p:spPr>
          <a:xfrm>
            <a:off x="3563888" y="5517232"/>
            <a:ext cx="1728192" cy="584775"/>
          </a:xfrm>
          <a:prstGeom prst="rect">
            <a:avLst/>
          </a:prstGeom>
          <a:noFill/>
        </p:spPr>
        <p:txBody>
          <a:bodyPr wrap="square" rtlCol="0">
            <a:spAutoFit/>
          </a:bodyPr>
          <a:lstStyle/>
          <a:p>
            <a:r>
              <a:rPr lang="ru-RU" sz="3200" b="1" dirty="0" smtClean="0">
                <a:ln>
                  <a:solidFill>
                    <a:schemeClr val="bg1">
                      <a:lumMod val="65000"/>
                      <a:lumOff val="35000"/>
                    </a:schemeClr>
                  </a:solidFill>
                </a:ln>
                <a:solidFill>
                  <a:srgbClr val="7030A0"/>
                </a:solidFill>
              </a:rPr>
              <a:t>фазан</a:t>
            </a:r>
            <a:endParaRPr lang="ru-RU" sz="3200" b="1" dirty="0">
              <a:ln>
                <a:solidFill>
                  <a:schemeClr val="bg1">
                    <a:lumMod val="65000"/>
                    <a:lumOff val="35000"/>
                  </a:schemeClr>
                </a:solidFill>
              </a:ln>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900" decel="100000" fill="hold"/>
                                        <p:tgtEl>
                                          <p:spTgt spid="1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40" presetClass="entr" presetSubtype="0" fill="hold" nodeType="afterEffect">
                                  <p:stCondLst>
                                    <p:cond delay="0"/>
                                  </p:stCondLst>
                                  <p:iterate type="lt">
                                    <p:tmPct val="10000"/>
                                  </p:iterate>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1"/>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40" presetClass="entr" presetSubtype="0" fill="hold" nodeType="afterEffect">
                                  <p:stCondLst>
                                    <p:cond delay="0"/>
                                  </p:stCondLst>
                                  <p:iterate type="lt">
                                    <p:tmPct val="10000"/>
                                  </p:iterate>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1000"/>
                                        <p:tgtEl>
                                          <p:spTgt spid="15">
                                            <p:txEl>
                                              <p:pRg st="0" end="0"/>
                                            </p:txEl>
                                          </p:spTgt>
                                        </p:tgtEl>
                                      </p:cBhvr>
                                    </p:animEffect>
                                    <p:anim calcmode="lin" valueType="num">
                                      <p:cBhvr>
                                        <p:cTn id="43" dur="1000" fill="hold"/>
                                        <p:tgtEl>
                                          <p:spTgt spid="15">
                                            <p:txEl>
                                              <p:pRg st="0" end="0"/>
                                            </p:txEl>
                                          </p:spTgt>
                                        </p:tgtEl>
                                        <p:attrNameLst>
                                          <p:attrName>ppt_x</p:attrName>
                                        </p:attrNameLst>
                                      </p:cBhvr>
                                      <p:tavLst>
                                        <p:tav tm="0">
                                          <p:val>
                                            <p:strVal val="#ppt_x-.1"/>
                                          </p:val>
                                        </p:tav>
                                        <p:tav tm="100000">
                                          <p:val>
                                            <p:strVal val="#ppt_x"/>
                                          </p:val>
                                        </p:tav>
                                      </p:tavLst>
                                    </p:anim>
                                    <p:anim calcmode="lin" valueType="num">
                                      <p:cBhvr>
                                        <p:cTn id="44"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900" decel="100000" fill="hold"/>
                                        <p:tgtEl>
                                          <p:spTgt spid="1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53" fill="hold">
                            <p:stCondLst>
                              <p:cond delay="1000"/>
                            </p:stCondLst>
                            <p:childTnLst>
                              <p:par>
                                <p:cTn id="54" presetID="40" presetClass="entr" presetSubtype="0" fill="hold" nodeType="afterEffect">
                                  <p:stCondLst>
                                    <p:cond delay="0"/>
                                  </p:stCondLst>
                                  <p:iterate type="lt">
                                    <p:tmPct val="10000"/>
                                  </p:iterate>
                                  <p:childTnLst>
                                    <p:set>
                                      <p:cBhvr>
                                        <p:cTn id="55" dur="1" fill="hold">
                                          <p:stCondLst>
                                            <p:cond delay="0"/>
                                          </p:stCondLst>
                                        </p:cTn>
                                        <p:tgtEl>
                                          <p:spTgt spid="17">
                                            <p:txEl>
                                              <p:pRg st="0" end="0"/>
                                            </p:txEl>
                                          </p:spTgt>
                                        </p:tgtEl>
                                        <p:attrNameLst>
                                          <p:attrName>style.visibility</p:attrName>
                                        </p:attrNameLst>
                                      </p:cBhvr>
                                      <p:to>
                                        <p:strVal val="visible"/>
                                      </p:to>
                                    </p:set>
                                    <p:animEffect transition="in" filter="fade">
                                      <p:cBhvr>
                                        <p:cTn id="56" dur="1000"/>
                                        <p:tgtEl>
                                          <p:spTgt spid="17">
                                            <p:txEl>
                                              <p:pRg st="0" end="0"/>
                                            </p:txEl>
                                          </p:spTgt>
                                        </p:tgtEl>
                                      </p:cBhvr>
                                    </p:animEffect>
                                    <p:anim calcmode="lin" valueType="num">
                                      <p:cBhvr>
                                        <p:cTn id="57" dur="1000" fill="hold"/>
                                        <p:tgtEl>
                                          <p:spTgt spid="17">
                                            <p:txEl>
                                              <p:pRg st="0" end="0"/>
                                            </p:txEl>
                                          </p:spTgt>
                                        </p:tgtEl>
                                        <p:attrNameLst>
                                          <p:attrName>ppt_x</p:attrName>
                                        </p:attrNameLst>
                                      </p:cBhvr>
                                      <p:tavLst>
                                        <p:tav tm="0">
                                          <p:val>
                                            <p:strVal val="#ppt_x-.1"/>
                                          </p:val>
                                        </p:tav>
                                        <p:tav tm="100000">
                                          <p:val>
                                            <p:strVal val="#ppt_x"/>
                                          </p:val>
                                        </p:tav>
                                      </p:tavLst>
                                    </p:anim>
                                    <p:anim calcmode="lin" valueType="num">
                                      <p:cBhvr>
                                        <p:cTn id="58" dur="10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7" fill="hold">
                            <p:stCondLst>
                              <p:cond delay="1000"/>
                            </p:stCondLst>
                            <p:childTnLst>
                              <p:par>
                                <p:cTn id="68" presetID="40" presetClass="entr" presetSubtype="0" fill="hold" nodeType="afterEffect">
                                  <p:stCondLst>
                                    <p:cond delay="0"/>
                                  </p:stCondLst>
                                  <p:iterate type="lt">
                                    <p:tmPct val="10000"/>
                                  </p:iterate>
                                  <p:childTnLst>
                                    <p:set>
                                      <p:cBhvr>
                                        <p:cTn id="69" dur="1" fill="hold">
                                          <p:stCondLst>
                                            <p:cond delay="0"/>
                                          </p:stCondLst>
                                        </p:cTn>
                                        <p:tgtEl>
                                          <p:spTgt spid="21">
                                            <p:txEl>
                                              <p:pRg st="0" end="0"/>
                                            </p:txEl>
                                          </p:spTgt>
                                        </p:tgtEl>
                                        <p:attrNameLst>
                                          <p:attrName>style.visibility</p:attrName>
                                        </p:attrNameLst>
                                      </p:cBhvr>
                                      <p:to>
                                        <p:strVal val="visible"/>
                                      </p:to>
                                    </p:set>
                                    <p:animEffect transition="in" filter="fade">
                                      <p:cBhvr>
                                        <p:cTn id="70" dur="1000"/>
                                        <p:tgtEl>
                                          <p:spTgt spid="21">
                                            <p:txEl>
                                              <p:pRg st="0" end="0"/>
                                            </p:txEl>
                                          </p:spTgt>
                                        </p:tgtEl>
                                      </p:cBhvr>
                                    </p:animEffect>
                                    <p:anim calcmode="lin" valueType="num">
                                      <p:cBhvr>
                                        <p:cTn id="71" dur="1000" fill="hold"/>
                                        <p:tgtEl>
                                          <p:spTgt spid="21">
                                            <p:txEl>
                                              <p:pRg st="0" end="0"/>
                                            </p:txEl>
                                          </p:spTgt>
                                        </p:tgtEl>
                                        <p:attrNameLst>
                                          <p:attrName>ppt_x</p:attrName>
                                        </p:attrNameLst>
                                      </p:cBhvr>
                                      <p:tavLst>
                                        <p:tav tm="0">
                                          <p:val>
                                            <p:strVal val="#ppt_x-.1"/>
                                          </p:val>
                                        </p:tav>
                                        <p:tav tm="100000">
                                          <p:val>
                                            <p:strVal val="#ppt_x"/>
                                          </p:val>
                                        </p:tav>
                                      </p:tavLst>
                                    </p:anim>
                                    <p:anim calcmode="lin" valueType="num">
                                      <p:cBhvr>
                                        <p:cTn id="72" dur="10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900" decel="100000" fill="hold"/>
                                        <p:tgtEl>
                                          <p:spTgt spid="1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81" fill="hold">
                            <p:stCondLst>
                              <p:cond delay="1000"/>
                            </p:stCondLst>
                            <p:childTnLst>
                              <p:par>
                                <p:cTn id="82" presetID="40" presetClass="entr" presetSubtype="0" fill="hold" nodeType="afterEffect">
                                  <p:stCondLst>
                                    <p:cond delay="0"/>
                                  </p:stCondLst>
                                  <p:iterate type="lt">
                                    <p:tmPct val="10000"/>
                                  </p:iterate>
                                  <p:childTnLst>
                                    <p:set>
                                      <p:cBhvr>
                                        <p:cTn id="83" dur="1" fill="hold">
                                          <p:stCondLst>
                                            <p:cond delay="0"/>
                                          </p:stCondLst>
                                        </p:cTn>
                                        <p:tgtEl>
                                          <p:spTgt spid="22">
                                            <p:txEl>
                                              <p:pRg st="0" end="0"/>
                                            </p:txEl>
                                          </p:spTgt>
                                        </p:tgtEl>
                                        <p:attrNameLst>
                                          <p:attrName>style.visibility</p:attrName>
                                        </p:attrNameLst>
                                      </p:cBhvr>
                                      <p:to>
                                        <p:strVal val="visible"/>
                                      </p:to>
                                    </p:set>
                                    <p:animEffect transition="in" filter="fade">
                                      <p:cBhvr>
                                        <p:cTn id="84" dur="1000"/>
                                        <p:tgtEl>
                                          <p:spTgt spid="22">
                                            <p:txEl>
                                              <p:pRg st="0" end="0"/>
                                            </p:txEl>
                                          </p:spTgt>
                                        </p:tgtEl>
                                      </p:cBhvr>
                                    </p:animEffect>
                                    <p:anim calcmode="lin" valueType="num">
                                      <p:cBhvr>
                                        <p:cTn id="85" dur="1000" fill="hold"/>
                                        <p:tgtEl>
                                          <p:spTgt spid="22">
                                            <p:txEl>
                                              <p:pRg st="0" end="0"/>
                                            </p:txEl>
                                          </p:spTgt>
                                        </p:tgtEl>
                                        <p:attrNameLst>
                                          <p:attrName>ppt_x</p:attrName>
                                        </p:attrNameLst>
                                      </p:cBhvr>
                                      <p:tavLst>
                                        <p:tav tm="0">
                                          <p:val>
                                            <p:strVal val="#ppt_x-.1"/>
                                          </p:val>
                                        </p:tav>
                                        <p:tav tm="100000">
                                          <p:val>
                                            <p:strVal val="#ppt_x"/>
                                          </p:val>
                                        </p:tav>
                                      </p:tavLst>
                                    </p:anim>
                                    <p:anim calcmode="lin" valueType="num">
                                      <p:cBhvr>
                                        <p:cTn id="86" dur="10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95" fill="hold">
                            <p:stCondLst>
                              <p:cond delay="1000"/>
                            </p:stCondLst>
                            <p:childTnLst>
                              <p:par>
                                <p:cTn id="96" presetID="40" presetClass="entr" presetSubtype="0" fill="hold" nodeType="afterEffect">
                                  <p:stCondLst>
                                    <p:cond delay="0"/>
                                  </p:stCondLst>
                                  <p:iterate type="lt">
                                    <p:tmPct val="10000"/>
                                  </p:iterate>
                                  <p:childTnLst>
                                    <p:set>
                                      <p:cBhvr>
                                        <p:cTn id="97" dur="1" fill="hold">
                                          <p:stCondLst>
                                            <p:cond delay="0"/>
                                          </p:stCondLst>
                                        </p:cTn>
                                        <p:tgtEl>
                                          <p:spTgt spid="23">
                                            <p:txEl>
                                              <p:pRg st="0" end="0"/>
                                            </p:txEl>
                                          </p:spTgt>
                                        </p:tgtEl>
                                        <p:attrNameLst>
                                          <p:attrName>style.visibility</p:attrName>
                                        </p:attrNameLst>
                                      </p:cBhvr>
                                      <p:to>
                                        <p:strVal val="visible"/>
                                      </p:to>
                                    </p:set>
                                    <p:animEffect transition="in" filter="fade">
                                      <p:cBhvr>
                                        <p:cTn id="98" dur="1000"/>
                                        <p:tgtEl>
                                          <p:spTgt spid="23">
                                            <p:txEl>
                                              <p:pRg st="0" end="0"/>
                                            </p:txEl>
                                          </p:spTgt>
                                        </p:tgtEl>
                                      </p:cBhvr>
                                    </p:animEffect>
                                    <p:anim calcmode="lin" valueType="num">
                                      <p:cBhvr>
                                        <p:cTn id="99" dur="1000" fill="hold"/>
                                        <p:tgtEl>
                                          <p:spTgt spid="23">
                                            <p:txEl>
                                              <p:pRg st="0" end="0"/>
                                            </p:txEl>
                                          </p:spTgt>
                                        </p:tgtEl>
                                        <p:attrNameLst>
                                          <p:attrName>ppt_x</p:attrName>
                                        </p:attrNameLst>
                                      </p:cBhvr>
                                      <p:tavLst>
                                        <p:tav tm="0">
                                          <p:val>
                                            <p:strVal val="#ppt_x-.1"/>
                                          </p:val>
                                        </p:tav>
                                        <p:tav tm="100000">
                                          <p:val>
                                            <p:strVal val="#ppt_x"/>
                                          </p:val>
                                        </p:tav>
                                      </p:tavLst>
                                    </p:anim>
                                    <p:anim calcmode="lin" valueType="num">
                                      <p:cBhvr>
                                        <p:cTn id="100" dur="10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6"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0"/>
            <a:ext cx="9144000" cy="6876256"/>
          </a:xfrm>
          <a:prstGeom prst="rect">
            <a:avLst/>
          </a:prstGeom>
          <a:noFill/>
          <a:ln w="9525">
            <a:noFill/>
            <a:miter lim="800000"/>
            <a:headEnd/>
            <a:tailEnd/>
          </a:ln>
        </p:spPr>
      </p:pic>
      <p:cxnSp>
        <p:nvCxnSpPr>
          <p:cNvPr id="5" name="Прямая соединительная линия 4"/>
          <p:cNvCxnSpPr/>
          <p:nvPr/>
        </p:nvCxnSpPr>
        <p:spPr>
          <a:xfrm flipV="1">
            <a:off x="1115616" y="2420888"/>
            <a:ext cx="6480720" cy="20882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1403648" y="3573016"/>
            <a:ext cx="6264696" cy="2088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827584" y="404664"/>
            <a:ext cx="7704856" cy="3108543"/>
          </a:xfrm>
          <a:prstGeom prst="rect">
            <a:avLst/>
          </a:prstGeom>
        </p:spPr>
        <p:txBody>
          <a:bodyPr wrap="square">
            <a:spAutoFit/>
          </a:bodyPr>
          <a:lstStyle/>
          <a:p>
            <a:r>
              <a:rPr lang="ru-RU" sz="2800" dirty="0" smtClean="0">
                <a:solidFill>
                  <a:srgbClr val="002060"/>
                </a:solidFill>
              </a:rPr>
              <a:t>Лети, лети, лепесток,</a:t>
            </a:r>
          </a:p>
          <a:p>
            <a:r>
              <a:rPr lang="ru-RU" sz="2800" dirty="0" smtClean="0">
                <a:solidFill>
                  <a:srgbClr val="002060"/>
                </a:solidFill>
              </a:rPr>
              <a:t>    Через запад на восток,</a:t>
            </a:r>
          </a:p>
          <a:p>
            <a:r>
              <a:rPr lang="ru-RU" sz="2800" dirty="0" smtClean="0">
                <a:solidFill>
                  <a:srgbClr val="002060"/>
                </a:solidFill>
              </a:rPr>
              <a:t>        Через север, через юг,</a:t>
            </a:r>
          </a:p>
          <a:p>
            <a:r>
              <a:rPr lang="ru-RU" sz="2800" dirty="0" smtClean="0">
                <a:solidFill>
                  <a:srgbClr val="002060"/>
                </a:solidFill>
              </a:rPr>
              <a:t>           Возвращайся, сделав круг.</a:t>
            </a:r>
          </a:p>
          <a:p>
            <a:r>
              <a:rPr lang="ru-RU" sz="2800" dirty="0" smtClean="0">
                <a:solidFill>
                  <a:srgbClr val="002060"/>
                </a:solidFill>
              </a:rPr>
              <a:t>              Лишь коснешься ты земли – </a:t>
            </a:r>
          </a:p>
          <a:p>
            <a:pPr algn="ctr"/>
            <a:r>
              <a:rPr lang="ru-RU" sz="2800" dirty="0" smtClean="0">
                <a:solidFill>
                  <a:srgbClr val="002060"/>
                </a:solidFill>
              </a:rPr>
              <a:t> Быть по – моему вели…</a:t>
            </a:r>
          </a:p>
          <a:p>
            <a:r>
              <a:rPr lang="ru-RU" sz="2800" dirty="0" smtClean="0">
                <a:solidFill>
                  <a:srgbClr val="002060"/>
                </a:solidFill>
              </a:rPr>
              <a:t>                  </a:t>
            </a:r>
            <a:endParaRPr lang="ru-RU" sz="2800" dirty="0">
              <a:solidFill>
                <a:srgbClr val="002060"/>
              </a:solidFill>
            </a:endParaRPr>
          </a:p>
        </p:txBody>
      </p:sp>
      <p:pic>
        <p:nvPicPr>
          <p:cNvPr id="1030" name="Picture 6" descr="http://funpaty.ru/files/29_140.jpg"/>
          <p:cNvPicPr>
            <a:picLocks noChangeAspect="1" noChangeArrowheads="1"/>
          </p:cNvPicPr>
          <p:nvPr/>
        </p:nvPicPr>
        <p:blipFill>
          <a:blip r:embed="rId3" cstate="screen"/>
          <a:srcRect/>
          <a:stretch>
            <a:fillRect/>
          </a:stretch>
        </p:blipFill>
        <p:spPr bwMode="auto">
          <a:xfrm>
            <a:off x="2267744" y="2996952"/>
            <a:ext cx="4248472" cy="31863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 calcmode="lin" valueType="num">
                                      <p:cBhvr>
                                        <p:cTn id="7" dur="1000" fill="hold"/>
                                        <p:tgtEl>
                                          <p:spTgt spid="6">
                                            <p:txEl>
                                              <p:pRg st="6" end="6"/>
                                            </p:txEl>
                                          </p:spTgt>
                                        </p:tgtEl>
                                        <p:attrNameLst>
                                          <p:attrName>ppt_x</p:attrName>
                                        </p:attrNameLst>
                                      </p:cBhvr>
                                      <p:tavLst>
                                        <p:tav tm="0">
                                          <p:val>
                                            <p:strVal val="#ppt_x-#ppt_w/2"/>
                                          </p:val>
                                        </p:tav>
                                        <p:tav tm="100000">
                                          <p:val>
                                            <p:strVal val="#ppt_x"/>
                                          </p:val>
                                        </p:tav>
                                      </p:tavLst>
                                    </p:anim>
                                    <p:anim calcmode="lin" valueType="num">
                                      <p:cBhvr>
                                        <p:cTn id="8" dur="1000" fill="hold"/>
                                        <p:tgtEl>
                                          <p:spTgt spid="6">
                                            <p:txEl>
                                              <p:pRg st="6" end="6"/>
                                            </p:txEl>
                                          </p:spTgt>
                                        </p:tgtEl>
                                        <p:attrNameLst>
                                          <p:attrName>ppt_y</p:attrName>
                                        </p:attrNameLst>
                                      </p:cBhvr>
                                      <p:tavLst>
                                        <p:tav tm="0">
                                          <p:val>
                                            <p:strVal val="#ppt_y"/>
                                          </p:val>
                                        </p:tav>
                                        <p:tav tm="100000">
                                          <p:val>
                                            <p:strVal val="#ppt_y"/>
                                          </p:val>
                                        </p:tav>
                                      </p:tavLst>
                                    </p:anim>
                                    <p:anim calcmode="lin" valueType="num">
                                      <p:cBhvr>
                                        <p:cTn id="9"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0" dur="1000" fill="hold"/>
                                        <p:tgtEl>
                                          <p:spTgt spid="6">
                                            <p:txEl>
                                              <p:pRg st="6" end="6"/>
                                            </p:txEl>
                                          </p:spTgt>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strVal val="#ppt_h"/>
                                          </p:val>
                                        </p:tav>
                                        <p:tav tm="100000">
                                          <p:val>
                                            <p:strVal val="#ppt_h"/>
                                          </p:val>
                                        </p:tav>
                                      </p:tavLst>
                                    </p:anim>
                                  </p:childTnLst>
                                </p:cTn>
                              </p:par>
                              <p:par>
                                <p:cTn id="17" presetID="17" presetClass="entr" presetSubtype="8"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1000" fill="hold"/>
                                        <p:tgtEl>
                                          <p:spTgt spid="6">
                                            <p:txEl>
                                              <p:pRg st="1" end="1"/>
                                            </p:txEl>
                                          </p:spTgt>
                                        </p:tgtEl>
                                        <p:attrNameLst>
                                          <p:attrName>ppt_x</p:attrName>
                                        </p:attrNameLst>
                                      </p:cBhvr>
                                      <p:tavLst>
                                        <p:tav tm="0">
                                          <p:val>
                                            <p:strVal val="#ppt_x-#ppt_w/2"/>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strVal val="#ppt_h"/>
                                          </p:val>
                                        </p:tav>
                                        <p:tav tm="100000">
                                          <p:val>
                                            <p:strVal val="#ppt_h"/>
                                          </p:val>
                                        </p:tav>
                                      </p:tavLst>
                                    </p:anim>
                                  </p:childTnLst>
                                </p:cTn>
                              </p:par>
                              <p:par>
                                <p:cTn id="23" presetID="17" presetClass="entr" presetSubtype="8"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1000" fill="hold"/>
                                        <p:tgtEl>
                                          <p:spTgt spid="6">
                                            <p:txEl>
                                              <p:pRg st="2" end="2"/>
                                            </p:txEl>
                                          </p:spTgt>
                                        </p:tgtEl>
                                        <p:attrNameLst>
                                          <p:attrName>ppt_x</p:attrName>
                                        </p:attrNameLst>
                                      </p:cBhvr>
                                      <p:tavLst>
                                        <p:tav tm="0">
                                          <p:val>
                                            <p:strVal val="#ppt_x-#ppt_w/2"/>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2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2" end="2"/>
                                            </p:txEl>
                                          </p:spTgt>
                                        </p:tgtEl>
                                        <p:attrNameLst>
                                          <p:attrName>ppt_h</p:attrName>
                                        </p:attrNameLst>
                                      </p:cBhvr>
                                      <p:tavLst>
                                        <p:tav tm="0">
                                          <p:val>
                                            <p:strVal val="#ppt_h"/>
                                          </p:val>
                                        </p:tav>
                                        <p:tav tm="100000">
                                          <p:val>
                                            <p:strVal val="#ppt_h"/>
                                          </p:val>
                                        </p:tav>
                                      </p:tavLst>
                                    </p:anim>
                                  </p:childTnLst>
                                </p:cTn>
                              </p:par>
                              <p:par>
                                <p:cTn id="29" presetID="17" presetClass="entr" presetSubtype="8"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ppt_x</p:attrName>
                                        </p:attrNameLst>
                                      </p:cBhvr>
                                      <p:tavLst>
                                        <p:tav tm="0">
                                          <p:val>
                                            <p:strVal val="#ppt_x-#ppt_w/2"/>
                                          </p:val>
                                        </p:tav>
                                        <p:tav tm="100000">
                                          <p:val>
                                            <p:strVal val="#ppt_x"/>
                                          </p:val>
                                        </p:tav>
                                      </p:tavLst>
                                    </p:anim>
                                    <p:anim calcmode="lin" valueType="num">
                                      <p:cBhvr>
                                        <p:cTn id="32" dur="10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33"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3" end="3"/>
                                            </p:txEl>
                                          </p:spTgt>
                                        </p:tgtEl>
                                        <p:attrNameLst>
                                          <p:attrName>ppt_h</p:attrName>
                                        </p:attrNameLst>
                                      </p:cBhvr>
                                      <p:tavLst>
                                        <p:tav tm="0">
                                          <p:val>
                                            <p:strVal val="#ppt_h"/>
                                          </p:val>
                                        </p:tav>
                                        <p:tav tm="100000">
                                          <p:val>
                                            <p:strVal val="#ppt_h"/>
                                          </p:val>
                                        </p:tav>
                                      </p:tavLst>
                                    </p:anim>
                                  </p:childTnLst>
                                </p:cTn>
                              </p:par>
                              <p:par>
                                <p:cTn id="35" presetID="17" presetClass="entr" presetSubtype="8"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p:cTn id="37" dur="1000" fill="hold"/>
                                        <p:tgtEl>
                                          <p:spTgt spid="6">
                                            <p:txEl>
                                              <p:pRg st="4" end="4"/>
                                            </p:txEl>
                                          </p:spTgt>
                                        </p:tgtEl>
                                        <p:attrNameLst>
                                          <p:attrName>ppt_x</p:attrName>
                                        </p:attrNameLst>
                                      </p:cBhvr>
                                      <p:tavLst>
                                        <p:tav tm="0">
                                          <p:val>
                                            <p:strVal val="#ppt_x-#ppt_w/2"/>
                                          </p:val>
                                        </p:tav>
                                        <p:tav tm="100000">
                                          <p:val>
                                            <p:strVal val="#ppt_x"/>
                                          </p:val>
                                        </p:tav>
                                      </p:tavLst>
                                    </p:anim>
                                    <p:anim calcmode="lin" valueType="num">
                                      <p:cBhvr>
                                        <p:cTn id="38" dur="1000" fill="hold"/>
                                        <p:tgtEl>
                                          <p:spTgt spid="6">
                                            <p:txEl>
                                              <p:pRg st="4" end="4"/>
                                            </p:txEl>
                                          </p:spTgt>
                                        </p:tgtEl>
                                        <p:attrNameLst>
                                          <p:attrName>ppt_y</p:attrName>
                                        </p:attrNameLst>
                                      </p:cBhvr>
                                      <p:tavLst>
                                        <p:tav tm="0">
                                          <p:val>
                                            <p:strVal val="#ppt_y"/>
                                          </p:val>
                                        </p:tav>
                                        <p:tav tm="100000">
                                          <p:val>
                                            <p:strVal val="#ppt_y"/>
                                          </p:val>
                                        </p:tav>
                                      </p:tavLst>
                                    </p:anim>
                                    <p:anim calcmode="lin" valueType="num">
                                      <p:cBhvr>
                                        <p:cTn id="3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4" end="4"/>
                                            </p:txEl>
                                          </p:spTgt>
                                        </p:tgtEl>
                                        <p:attrNameLst>
                                          <p:attrName>ppt_h</p:attrName>
                                        </p:attrNameLst>
                                      </p:cBhvr>
                                      <p:tavLst>
                                        <p:tav tm="0">
                                          <p:val>
                                            <p:strVal val="#ppt_h"/>
                                          </p:val>
                                        </p:tav>
                                        <p:tav tm="100000">
                                          <p:val>
                                            <p:strVal val="#ppt_h"/>
                                          </p:val>
                                        </p:tav>
                                      </p:tavLst>
                                    </p:anim>
                                  </p:childTnLst>
                                </p:cTn>
                              </p:par>
                              <p:par>
                                <p:cTn id="41" presetID="17" presetClass="entr" presetSubtype="8" fill="hold" nodeType="with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p:cTn id="43" dur="1000" fill="hold"/>
                                        <p:tgtEl>
                                          <p:spTgt spid="6">
                                            <p:txEl>
                                              <p:pRg st="5" end="5"/>
                                            </p:txEl>
                                          </p:spTgt>
                                        </p:tgtEl>
                                        <p:attrNameLst>
                                          <p:attrName>ppt_x</p:attrName>
                                        </p:attrNameLst>
                                      </p:cBhvr>
                                      <p:tavLst>
                                        <p:tav tm="0">
                                          <p:val>
                                            <p:strVal val="#ppt_x-#ppt_w/2"/>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
                                          </p:val>
                                        </p:tav>
                                        <p:tav tm="100000">
                                          <p:val>
                                            <p:strVal val="#ppt_y"/>
                                          </p:val>
                                        </p:tav>
                                      </p:tavLst>
                                    </p:anim>
                                    <p:anim calcmode="lin" valueType="num">
                                      <p:cBhvr>
                                        <p:cTn id="45"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6">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30"/>
                                        </p:tgtEl>
                                        <p:attrNameLst>
                                          <p:attrName>style.visibility</p:attrName>
                                        </p:attrNameLst>
                                      </p:cBhvr>
                                      <p:to>
                                        <p:strVal val="visible"/>
                                      </p:to>
                                    </p:set>
                                    <p:animEffect transition="in" filter="fade">
                                      <p:cBhvr>
                                        <p:cTn id="51"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18256"/>
            <a:ext cx="9144000" cy="6876256"/>
          </a:xfrm>
          <a:prstGeom prst="rect">
            <a:avLst/>
          </a:prstGeom>
          <a:noFill/>
          <a:ln w="9525">
            <a:noFill/>
            <a:miter lim="800000"/>
            <a:headEnd/>
            <a:tailEnd/>
          </a:ln>
        </p:spPr>
      </p:pic>
      <p:sp>
        <p:nvSpPr>
          <p:cNvPr id="7" name="Прямоугольник 6"/>
          <p:cNvSpPr/>
          <p:nvPr/>
        </p:nvSpPr>
        <p:spPr>
          <a:xfrm>
            <a:off x="2627784" y="692697"/>
            <a:ext cx="5976664" cy="2277547"/>
          </a:xfrm>
          <a:prstGeom prst="rect">
            <a:avLst/>
          </a:prstGeom>
        </p:spPr>
        <p:txBody>
          <a:bodyPr wrap="square">
            <a:spAutoFit/>
          </a:bodyPr>
          <a:lstStyle/>
          <a:p>
            <a:pPr algn="ctr"/>
            <a:r>
              <a:rPr lang="ru-RU" sz="4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Задание</a:t>
            </a:r>
          </a:p>
          <a:p>
            <a:pPr algn="ctr"/>
            <a:endParaRPr lang="ru-RU" sz="10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
            </a:pPr>
            <a:r>
              <a:rPr lang="ru-RU" sz="32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i="1" dirty="0" smtClean="0">
                <a:solidFill>
                  <a:schemeClr val="bg1"/>
                </a:solidFill>
                <a:latin typeface="Times New Roman" pitchFamily="18" charset="0"/>
                <a:cs typeface="Times New Roman" pitchFamily="18" charset="0"/>
              </a:rPr>
              <a:t>Изобрази цветик – </a:t>
            </a:r>
            <a:r>
              <a:rPr lang="ru-RU" sz="2800" i="1" dirty="0" err="1" smtClean="0">
                <a:solidFill>
                  <a:schemeClr val="bg1"/>
                </a:solidFill>
                <a:latin typeface="Times New Roman" pitchFamily="18" charset="0"/>
                <a:cs typeface="Times New Roman" pitchFamily="18" charset="0"/>
              </a:rPr>
              <a:t>семицветик</a:t>
            </a:r>
            <a:r>
              <a:rPr lang="ru-RU" sz="2800" i="1" dirty="0" smtClean="0">
                <a:solidFill>
                  <a:schemeClr val="bg1"/>
                </a:solidFill>
                <a:latin typeface="Times New Roman" pitchFamily="18" charset="0"/>
                <a:cs typeface="Times New Roman" pitchFamily="18" charset="0"/>
              </a:rPr>
              <a:t> и раскрась лепестки в семь цветов радуги. </a:t>
            </a:r>
          </a:p>
        </p:txBody>
      </p:sp>
      <p:pic>
        <p:nvPicPr>
          <p:cNvPr id="8" name="Picture 2"/>
          <p:cNvPicPr>
            <a:picLocks noChangeAspect="1" noChangeArrowheads="1"/>
          </p:cNvPicPr>
          <p:nvPr/>
        </p:nvPicPr>
        <p:blipFill>
          <a:blip r:embed="rId3" cstate="screen"/>
          <a:srcRect/>
          <a:stretch>
            <a:fillRect/>
          </a:stretch>
        </p:blipFill>
        <p:spPr bwMode="auto">
          <a:xfrm>
            <a:off x="755576" y="1196752"/>
            <a:ext cx="1512168" cy="2664296"/>
          </a:xfrm>
          <a:prstGeom prst="rect">
            <a:avLst/>
          </a:prstGeom>
          <a:noFill/>
          <a:ln w="9525">
            <a:noFill/>
            <a:miter lim="800000"/>
            <a:headEnd/>
            <a:tailEnd/>
          </a:ln>
        </p:spPr>
      </p:pic>
      <p:sp>
        <p:nvSpPr>
          <p:cNvPr id="19" name="Капля 18"/>
          <p:cNvSpPr/>
          <p:nvPr/>
        </p:nvSpPr>
        <p:spPr>
          <a:xfrm rot="5244005">
            <a:off x="3944197" y="3017221"/>
            <a:ext cx="914400" cy="914400"/>
          </a:xfrm>
          <a:prstGeom prst="teardrop">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Капля 21"/>
          <p:cNvSpPr/>
          <p:nvPr/>
        </p:nvSpPr>
        <p:spPr>
          <a:xfrm rot="9158077">
            <a:off x="4534184" y="2887128"/>
            <a:ext cx="914400" cy="914400"/>
          </a:xfrm>
          <a:prstGeom prst="teardrop">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Дуга 24"/>
          <p:cNvSpPr/>
          <p:nvPr/>
        </p:nvSpPr>
        <p:spPr>
          <a:xfrm rot="2405775">
            <a:off x="3333789" y="4396051"/>
            <a:ext cx="1525247" cy="2078101"/>
          </a:xfrm>
          <a:prstGeom prst="arc">
            <a:avLst>
              <a:gd name="adj1" fmla="val 17001384"/>
              <a:gd name="adj2" fmla="val 968774"/>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8" name="Дуга 27"/>
          <p:cNvSpPr/>
          <p:nvPr/>
        </p:nvSpPr>
        <p:spPr>
          <a:xfrm rot="18498163">
            <a:off x="4755058" y="5250862"/>
            <a:ext cx="1326692" cy="1109281"/>
          </a:xfrm>
          <a:prstGeom prst="arc">
            <a:avLst>
              <a:gd name="adj1" fmla="val 15877386"/>
              <a:gd name="adj2" fmla="val 21103366"/>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9" name="Дуга 28"/>
          <p:cNvSpPr/>
          <p:nvPr/>
        </p:nvSpPr>
        <p:spPr>
          <a:xfrm rot="8619911">
            <a:off x="4523912" y="4465334"/>
            <a:ext cx="1404819" cy="1027870"/>
          </a:xfrm>
          <a:prstGeom prst="arc">
            <a:avLst>
              <a:gd name="adj1" fmla="val 14565351"/>
              <a:gd name="adj2" fmla="val 20280458"/>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Дуга 29"/>
          <p:cNvSpPr/>
          <p:nvPr/>
        </p:nvSpPr>
        <p:spPr>
          <a:xfrm rot="12213547">
            <a:off x="4223486" y="4730289"/>
            <a:ext cx="1337074" cy="1104754"/>
          </a:xfrm>
          <a:prstGeom prst="arc">
            <a:avLst>
              <a:gd name="adj1" fmla="val 15877386"/>
              <a:gd name="adj2" fmla="val 21450050"/>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1" name="Дуга 30"/>
          <p:cNvSpPr/>
          <p:nvPr/>
        </p:nvSpPr>
        <p:spPr>
          <a:xfrm rot="2202229">
            <a:off x="3522127" y="5031830"/>
            <a:ext cx="1289710" cy="1041738"/>
          </a:xfrm>
          <a:prstGeom prst="arc">
            <a:avLst>
              <a:gd name="adj1" fmla="val 14313589"/>
              <a:gd name="adj2" fmla="val 21236425"/>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Капля 22"/>
          <p:cNvSpPr/>
          <p:nvPr/>
        </p:nvSpPr>
        <p:spPr>
          <a:xfrm rot="12146876">
            <a:off x="4999968" y="3208895"/>
            <a:ext cx="914400" cy="914400"/>
          </a:xfrm>
          <a:prstGeom prst="teardrop">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Капля 23"/>
          <p:cNvSpPr/>
          <p:nvPr/>
        </p:nvSpPr>
        <p:spPr>
          <a:xfrm rot="14996807">
            <a:off x="5032308" y="3673285"/>
            <a:ext cx="914400" cy="914400"/>
          </a:xfrm>
          <a:prstGeom prst="teardrop">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Капля 26"/>
          <p:cNvSpPr/>
          <p:nvPr/>
        </p:nvSpPr>
        <p:spPr>
          <a:xfrm rot="17227171">
            <a:off x="4686326" y="3975376"/>
            <a:ext cx="914400" cy="914400"/>
          </a:xfrm>
          <a:prstGeom prst="teardrop">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Капля 31"/>
          <p:cNvSpPr/>
          <p:nvPr/>
        </p:nvSpPr>
        <p:spPr>
          <a:xfrm rot="19924807">
            <a:off x="4156797" y="4021909"/>
            <a:ext cx="914400" cy="914400"/>
          </a:xfrm>
          <a:prstGeom prst="teardrop">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Капля 32"/>
          <p:cNvSpPr/>
          <p:nvPr/>
        </p:nvSpPr>
        <p:spPr>
          <a:xfrm rot="1435443">
            <a:off x="3710013" y="3647134"/>
            <a:ext cx="914400" cy="914400"/>
          </a:xfrm>
          <a:prstGeom prst="teardrop">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Управляющая кнопка: в конец 16">
            <a:hlinkClick r:id="rId4" action="ppaction://hlinksldjump" highlightClick="1"/>
          </p:cNvPr>
          <p:cNvSpPr/>
          <p:nvPr/>
        </p:nvSpPr>
        <p:spPr>
          <a:xfrm>
            <a:off x="827584" y="5805264"/>
            <a:ext cx="288032" cy="43204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up)">
                                      <p:cBhvr>
                                        <p:cTn id="7" dur="10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00" fill="hold"/>
                                        <p:tgtEl>
                                          <p:spTgt spid="22"/>
                                        </p:tgtEl>
                                        <p:attrNameLst>
                                          <p:attrName>ppt_w</p:attrName>
                                        </p:attrNameLst>
                                      </p:cBhvr>
                                      <p:tavLst>
                                        <p:tav tm="0">
                                          <p:val>
                                            <p:fltVal val="0"/>
                                          </p:val>
                                        </p:tav>
                                        <p:tav tm="100000">
                                          <p:val>
                                            <p:strVal val="#ppt_w"/>
                                          </p:val>
                                        </p:tav>
                                      </p:tavLst>
                                    </p:anim>
                                    <p:anim calcmode="lin" valueType="num">
                                      <p:cBhvr>
                                        <p:cTn id="17" dur="1000" fill="hold"/>
                                        <p:tgtEl>
                                          <p:spTgt spid="22"/>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1000" fill="hold"/>
                                        <p:tgtEl>
                                          <p:spTgt spid="23"/>
                                        </p:tgtEl>
                                        <p:attrNameLst>
                                          <p:attrName>ppt_w</p:attrName>
                                        </p:attrNameLst>
                                      </p:cBhvr>
                                      <p:tavLst>
                                        <p:tav tm="0">
                                          <p:val>
                                            <p:fltVal val="0"/>
                                          </p:val>
                                        </p:tav>
                                        <p:tav tm="100000">
                                          <p:val>
                                            <p:strVal val="#ppt_w"/>
                                          </p:val>
                                        </p:tav>
                                      </p:tavLst>
                                    </p:anim>
                                    <p:anim calcmode="lin" valueType="num">
                                      <p:cBhvr>
                                        <p:cTn id="21" dur="1000" fill="hold"/>
                                        <p:tgtEl>
                                          <p:spTgt spid="23"/>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1000" fill="hold"/>
                                        <p:tgtEl>
                                          <p:spTgt spid="24"/>
                                        </p:tgtEl>
                                        <p:attrNameLst>
                                          <p:attrName>ppt_w</p:attrName>
                                        </p:attrNameLst>
                                      </p:cBhvr>
                                      <p:tavLst>
                                        <p:tav tm="0">
                                          <p:val>
                                            <p:fltVal val="0"/>
                                          </p:val>
                                        </p:tav>
                                        <p:tav tm="100000">
                                          <p:val>
                                            <p:strVal val="#ppt_w"/>
                                          </p:val>
                                        </p:tav>
                                      </p:tavLst>
                                    </p:anim>
                                    <p:anim calcmode="lin" valueType="num">
                                      <p:cBhvr>
                                        <p:cTn id="25" dur="1000" fill="hold"/>
                                        <p:tgtEl>
                                          <p:spTgt spid="24"/>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fltVal val="0"/>
                                          </p:val>
                                        </p:tav>
                                        <p:tav tm="100000">
                                          <p:val>
                                            <p:strVal val="#ppt_w"/>
                                          </p:val>
                                        </p:tav>
                                      </p:tavLst>
                                    </p:anim>
                                    <p:anim calcmode="lin" valueType="num">
                                      <p:cBhvr>
                                        <p:cTn id="29" dur="1000" fill="hold"/>
                                        <p:tgtEl>
                                          <p:spTgt spid="27"/>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1000" fill="hold"/>
                                        <p:tgtEl>
                                          <p:spTgt spid="32"/>
                                        </p:tgtEl>
                                        <p:attrNameLst>
                                          <p:attrName>ppt_w</p:attrName>
                                        </p:attrNameLst>
                                      </p:cBhvr>
                                      <p:tavLst>
                                        <p:tav tm="0">
                                          <p:val>
                                            <p:fltVal val="0"/>
                                          </p:val>
                                        </p:tav>
                                        <p:tav tm="100000">
                                          <p:val>
                                            <p:strVal val="#ppt_w"/>
                                          </p:val>
                                        </p:tav>
                                      </p:tavLst>
                                    </p:anim>
                                    <p:anim calcmode="lin" valueType="num">
                                      <p:cBhvr>
                                        <p:cTn id="33" dur="1000" fill="hold"/>
                                        <p:tgtEl>
                                          <p:spTgt spid="32"/>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1000" fill="hold"/>
                                        <p:tgtEl>
                                          <p:spTgt spid="33"/>
                                        </p:tgtEl>
                                        <p:attrNameLst>
                                          <p:attrName>ppt_w</p:attrName>
                                        </p:attrNameLst>
                                      </p:cBhvr>
                                      <p:tavLst>
                                        <p:tav tm="0">
                                          <p:val>
                                            <p:fltVal val="0"/>
                                          </p:val>
                                        </p:tav>
                                        <p:tav tm="100000">
                                          <p:val>
                                            <p:strVal val="#ppt_w"/>
                                          </p:val>
                                        </p:tav>
                                      </p:tavLst>
                                    </p:anim>
                                    <p:anim calcmode="lin" valueType="num">
                                      <p:cBhvr>
                                        <p:cTn id="37" dur="1000" fill="hold"/>
                                        <p:tgtEl>
                                          <p:spTgt spid="33"/>
                                        </p:tgtEl>
                                        <p:attrNameLst>
                                          <p:attrName>ppt_h</p:attrName>
                                        </p:attrNameLst>
                                      </p:cBhvr>
                                      <p:tavLst>
                                        <p:tav tm="0">
                                          <p:val>
                                            <p:fltVal val="0"/>
                                          </p:val>
                                        </p:tav>
                                        <p:tav tm="100000">
                                          <p:val>
                                            <p:strVal val="#ppt_h"/>
                                          </p:val>
                                        </p:tav>
                                      </p:tavLst>
                                    </p:anim>
                                  </p:childTnLst>
                                </p:cTn>
                              </p:par>
                              <p:par>
                                <p:cTn id="38" presetID="17" presetClass="entr" presetSubtype="1"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ppt_h/2"/>
                                          </p:val>
                                        </p:tav>
                                        <p:tav tm="100000">
                                          <p:val>
                                            <p:strVal val="#ppt_y"/>
                                          </p:val>
                                        </p:tav>
                                      </p:tavLst>
                                    </p:anim>
                                    <p:anim calcmode="lin" valueType="num">
                                      <p:cBhvr>
                                        <p:cTn id="42" dur="1000" fill="hold"/>
                                        <p:tgtEl>
                                          <p:spTgt spid="25"/>
                                        </p:tgtEl>
                                        <p:attrNameLst>
                                          <p:attrName>ppt_w</p:attrName>
                                        </p:attrNameLst>
                                      </p:cBhvr>
                                      <p:tavLst>
                                        <p:tav tm="0">
                                          <p:val>
                                            <p:strVal val="#ppt_w"/>
                                          </p:val>
                                        </p:tav>
                                        <p:tav tm="100000">
                                          <p:val>
                                            <p:strVal val="#ppt_w"/>
                                          </p:val>
                                        </p:tav>
                                      </p:tavLst>
                                    </p:anim>
                                    <p:anim calcmode="lin" valueType="num">
                                      <p:cBhvr>
                                        <p:cTn id="43" dur="1000" fill="hold"/>
                                        <p:tgtEl>
                                          <p:spTgt spid="25"/>
                                        </p:tgtEl>
                                        <p:attrNameLst>
                                          <p:attrName>ppt_h</p:attrName>
                                        </p:attrNameLst>
                                      </p:cBhvr>
                                      <p:tavLst>
                                        <p:tav tm="0">
                                          <p:val>
                                            <p:fltVal val="0"/>
                                          </p:val>
                                        </p:tav>
                                        <p:tav tm="100000">
                                          <p:val>
                                            <p:strVal val="#ppt_h"/>
                                          </p:val>
                                        </p:tav>
                                      </p:tavLst>
                                    </p:anim>
                                  </p:childTnLst>
                                </p:cTn>
                              </p:par>
                              <p:par>
                                <p:cTn id="44" presetID="17" presetClass="entr" presetSubtype="8"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1000" fill="hold"/>
                                        <p:tgtEl>
                                          <p:spTgt spid="28"/>
                                        </p:tgtEl>
                                        <p:attrNameLst>
                                          <p:attrName>ppt_x</p:attrName>
                                        </p:attrNameLst>
                                      </p:cBhvr>
                                      <p:tavLst>
                                        <p:tav tm="0">
                                          <p:val>
                                            <p:strVal val="#ppt_x-#ppt_w/2"/>
                                          </p:val>
                                        </p:tav>
                                        <p:tav tm="100000">
                                          <p:val>
                                            <p:strVal val="#ppt_x"/>
                                          </p:val>
                                        </p:tav>
                                      </p:tavLst>
                                    </p:anim>
                                    <p:anim calcmode="lin" valueType="num">
                                      <p:cBhvr>
                                        <p:cTn id="47" dur="1000" fill="hold"/>
                                        <p:tgtEl>
                                          <p:spTgt spid="28"/>
                                        </p:tgtEl>
                                        <p:attrNameLst>
                                          <p:attrName>ppt_y</p:attrName>
                                        </p:attrNameLst>
                                      </p:cBhvr>
                                      <p:tavLst>
                                        <p:tav tm="0">
                                          <p:val>
                                            <p:strVal val="#ppt_y"/>
                                          </p:val>
                                        </p:tav>
                                        <p:tav tm="100000">
                                          <p:val>
                                            <p:strVal val="#ppt_y"/>
                                          </p:val>
                                        </p:tav>
                                      </p:tavLst>
                                    </p:anim>
                                    <p:anim calcmode="lin" valueType="num">
                                      <p:cBhvr>
                                        <p:cTn id="48" dur="1000" fill="hold"/>
                                        <p:tgtEl>
                                          <p:spTgt spid="28"/>
                                        </p:tgtEl>
                                        <p:attrNameLst>
                                          <p:attrName>ppt_w</p:attrName>
                                        </p:attrNameLst>
                                      </p:cBhvr>
                                      <p:tavLst>
                                        <p:tav tm="0">
                                          <p:val>
                                            <p:fltVal val="0"/>
                                          </p:val>
                                        </p:tav>
                                        <p:tav tm="100000">
                                          <p:val>
                                            <p:strVal val="#ppt_w"/>
                                          </p:val>
                                        </p:tav>
                                      </p:tavLst>
                                    </p:anim>
                                    <p:anim calcmode="lin" valueType="num">
                                      <p:cBhvr>
                                        <p:cTn id="49" dur="1000" fill="hold"/>
                                        <p:tgtEl>
                                          <p:spTgt spid="28"/>
                                        </p:tgtEl>
                                        <p:attrNameLst>
                                          <p:attrName>ppt_h</p:attrName>
                                        </p:attrNameLst>
                                      </p:cBhvr>
                                      <p:tavLst>
                                        <p:tav tm="0">
                                          <p:val>
                                            <p:strVal val="#ppt_h"/>
                                          </p:val>
                                        </p:tav>
                                        <p:tav tm="100000">
                                          <p:val>
                                            <p:strVal val="#ppt_h"/>
                                          </p:val>
                                        </p:tav>
                                      </p:tavLst>
                                    </p:anim>
                                  </p:childTnLst>
                                </p:cTn>
                              </p:par>
                              <p:par>
                                <p:cTn id="50" presetID="17" presetClass="entr" presetSubtype="8"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1000" fill="hold"/>
                                        <p:tgtEl>
                                          <p:spTgt spid="29"/>
                                        </p:tgtEl>
                                        <p:attrNameLst>
                                          <p:attrName>ppt_x</p:attrName>
                                        </p:attrNameLst>
                                      </p:cBhvr>
                                      <p:tavLst>
                                        <p:tav tm="0">
                                          <p:val>
                                            <p:strVal val="#ppt_x-#ppt_w/2"/>
                                          </p:val>
                                        </p:tav>
                                        <p:tav tm="100000">
                                          <p:val>
                                            <p:strVal val="#ppt_x"/>
                                          </p:val>
                                        </p:tav>
                                      </p:tavLst>
                                    </p:anim>
                                    <p:anim calcmode="lin" valueType="num">
                                      <p:cBhvr>
                                        <p:cTn id="53" dur="1000" fill="hold"/>
                                        <p:tgtEl>
                                          <p:spTgt spid="29"/>
                                        </p:tgtEl>
                                        <p:attrNameLst>
                                          <p:attrName>ppt_y</p:attrName>
                                        </p:attrNameLst>
                                      </p:cBhvr>
                                      <p:tavLst>
                                        <p:tav tm="0">
                                          <p:val>
                                            <p:strVal val="#ppt_y"/>
                                          </p:val>
                                        </p:tav>
                                        <p:tav tm="100000">
                                          <p:val>
                                            <p:strVal val="#ppt_y"/>
                                          </p:val>
                                        </p:tav>
                                      </p:tavLst>
                                    </p:anim>
                                    <p:anim calcmode="lin" valueType="num">
                                      <p:cBhvr>
                                        <p:cTn id="54" dur="1000" fill="hold"/>
                                        <p:tgtEl>
                                          <p:spTgt spid="29"/>
                                        </p:tgtEl>
                                        <p:attrNameLst>
                                          <p:attrName>ppt_w</p:attrName>
                                        </p:attrNameLst>
                                      </p:cBhvr>
                                      <p:tavLst>
                                        <p:tav tm="0">
                                          <p:val>
                                            <p:fltVal val="0"/>
                                          </p:val>
                                        </p:tav>
                                        <p:tav tm="100000">
                                          <p:val>
                                            <p:strVal val="#ppt_w"/>
                                          </p:val>
                                        </p:tav>
                                      </p:tavLst>
                                    </p:anim>
                                    <p:anim calcmode="lin" valueType="num">
                                      <p:cBhvr>
                                        <p:cTn id="55" dur="1000" fill="hold"/>
                                        <p:tgtEl>
                                          <p:spTgt spid="29"/>
                                        </p:tgtEl>
                                        <p:attrNameLst>
                                          <p:attrName>ppt_h</p:attrName>
                                        </p:attrNameLst>
                                      </p:cBhvr>
                                      <p:tavLst>
                                        <p:tav tm="0">
                                          <p:val>
                                            <p:strVal val="#ppt_h"/>
                                          </p:val>
                                        </p:tav>
                                        <p:tav tm="100000">
                                          <p:val>
                                            <p:strVal val="#ppt_h"/>
                                          </p:val>
                                        </p:tav>
                                      </p:tavLst>
                                    </p:anim>
                                  </p:childTnLst>
                                </p:cTn>
                              </p:par>
                              <p:par>
                                <p:cTn id="56" presetID="17" presetClass="entr" presetSubtype="2"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1000" fill="hold"/>
                                        <p:tgtEl>
                                          <p:spTgt spid="31"/>
                                        </p:tgtEl>
                                        <p:attrNameLst>
                                          <p:attrName>ppt_x</p:attrName>
                                        </p:attrNameLst>
                                      </p:cBhvr>
                                      <p:tavLst>
                                        <p:tav tm="0">
                                          <p:val>
                                            <p:strVal val="#ppt_x+#ppt_w/2"/>
                                          </p:val>
                                        </p:tav>
                                        <p:tav tm="100000">
                                          <p:val>
                                            <p:strVal val="#ppt_x"/>
                                          </p:val>
                                        </p:tav>
                                      </p:tavLst>
                                    </p:anim>
                                    <p:anim calcmode="lin" valueType="num">
                                      <p:cBhvr>
                                        <p:cTn id="59" dur="1000" fill="hold"/>
                                        <p:tgtEl>
                                          <p:spTgt spid="31"/>
                                        </p:tgtEl>
                                        <p:attrNameLst>
                                          <p:attrName>ppt_y</p:attrName>
                                        </p:attrNameLst>
                                      </p:cBhvr>
                                      <p:tavLst>
                                        <p:tav tm="0">
                                          <p:val>
                                            <p:strVal val="#ppt_y"/>
                                          </p:val>
                                        </p:tav>
                                        <p:tav tm="100000">
                                          <p:val>
                                            <p:strVal val="#ppt_y"/>
                                          </p:val>
                                        </p:tav>
                                      </p:tavLst>
                                    </p:anim>
                                    <p:anim calcmode="lin" valueType="num">
                                      <p:cBhvr>
                                        <p:cTn id="60" dur="1000" fill="hold"/>
                                        <p:tgtEl>
                                          <p:spTgt spid="31"/>
                                        </p:tgtEl>
                                        <p:attrNameLst>
                                          <p:attrName>ppt_w</p:attrName>
                                        </p:attrNameLst>
                                      </p:cBhvr>
                                      <p:tavLst>
                                        <p:tav tm="0">
                                          <p:val>
                                            <p:fltVal val="0"/>
                                          </p:val>
                                        </p:tav>
                                        <p:tav tm="100000">
                                          <p:val>
                                            <p:strVal val="#ppt_w"/>
                                          </p:val>
                                        </p:tav>
                                      </p:tavLst>
                                    </p:anim>
                                    <p:anim calcmode="lin" valueType="num">
                                      <p:cBhvr>
                                        <p:cTn id="61" dur="1000" fill="hold"/>
                                        <p:tgtEl>
                                          <p:spTgt spid="31"/>
                                        </p:tgtEl>
                                        <p:attrNameLst>
                                          <p:attrName>ppt_h</p:attrName>
                                        </p:attrNameLst>
                                      </p:cBhvr>
                                      <p:tavLst>
                                        <p:tav tm="0">
                                          <p:val>
                                            <p:strVal val="#ppt_h"/>
                                          </p:val>
                                        </p:tav>
                                        <p:tav tm="100000">
                                          <p:val>
                                            <p:strVal val="#ppt_h"/>
                                          </p:val>
                                        </p:tav>
                                      </p:tavLst>
                                    </p:anim>
                                  </p:childTnLst>
                                </p:cTn>
                              </p:par>
                              <p:par>
                                <p:cTn id="62" presetID="17" presetClass="entr" presetSubtype="2"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1000" fill="hold"/>
                                        <p:tgtEl>
                                          <p:spTgt spid="30"/>
                                        </p:tgtEl>
                                        <p:attrNameLst>
                                          <p:attrName>ppt_x</p:attrName>
                                        </p:attrNameLst>
                                      </p:cBhvr>
                                      <p:tavLst>
                                        <p:tav tm="0">
                                          <p:val>
                                            <p:strVal val="#ppt_x+#ppt_w/2"/>
                                          </p:val>
                                        </p:tav>
                                        <p:tav tm="100000">
                                          <p:val>
                                            <p:strVal val="#ppt_x"/>
                                          </p:val>
                                        </p:tav>
                                      </p:tavLst>
                                    </p:anim>
                                    <p:anim calcmode="lin" valueType="num">
                                      <p:cBhvr>
                                        <p:cTn id="65" dur="1000" fill="hold"/>
                                        <p:tgtEl>
                                          <p:spTgt spid="30"/>
                                        </p:tgtEl>
                                        <p:attrNameLst>
                                          <p:attrName>ppt_y</p:attrName>
                                        </p:attrNameLst>
                                      </p:cBhvr>
                                      <p:tavLst>
                                        <p:tav tm="0">
                                          <p:val>
                                            <p:strVal val="#ppt_y"/>
                                          </p:val>
                                        </p:tav>
                                        <p:tav tm="100000">
                                          <p:val>
                                            <p:strVal val="#ppt_y"/>
                                          </p:val>
                                        </p:tav>
                                      </p:tavLst>
                                    </p:anim>
                                    <p:anim calcmode="lin" valueType="num">
                                      <p:cBhvr>
                                        <p:cTn id="66" dur="1000" fill="hold"/>
                                        <p:tgtEl>
                                          <p:spTgt spid="30"/>
                                        </p:tgtEl>
                                        <p:attrNameLst>
                                          <p:attrName>ppt_w</p:attrName>
                                        </p:attrNameLst>
                                      </p:cBhvr>
                                      <p:tavLst>
                                        <p:tav tm="0">
                                          <p:val>
                                            <p:fltVal val="0"/>
                                          </p:val>
                                        </p:tav>
                                        <p:tav tm="100000">
                                          <p:val>
                                            <p:strVal val="#ppt_w"/>
                                          </p:val>
                                        </p:tav>
                                      </p:tavLst>
                                    </p:anim>
                                    <p:anim calcmode="lin" valueType="num">
                                      <p:cBhvr>
                                        <p:cTn id="67" dur="1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8" grpId="0" animBg="1"/>
      <p:bldP spid="29" grpId="0" animBg="1"/>
      <p:bldP spid="30" grpId="0" animBg="1"/>
      <p:bldP spid="31" grpId="0" animBg="1"/>
      <p:bldP spid="23" grpId="0" animBg="1"/>
      <p:bldP spid="24" grpId="0" animBg="1"/>
      <p:bldP spid="27"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0"/>
            <a:ext cx="9144000" cy="6876256"/>
          </a:xfrm>
          <a:prstGeom prst="rect">
            <a:avLst/>
          </a:prstGeom>
          <a:noFill/>
          <a:ln w="9525">
            <a:noFill/>
            <a:miter lim="800000"/>
            <a:headEnd/>
            <a:tailEnd/>
          </a:ln>
        </p:spPr>
      </p:pic>
      <p:cxnSp>
        <p:nvCxnSpPr>
          <p:cNvPr id="5" name="Прямая соединительная линия 4"/>
          <p:cNvCxnSpPr/>
          <p:nvPr/>
        </p:nvCxnSpPr>
        <p:spPr>
          <a:xfrm flipV="1">
            <a:off x="1115616" y="2420888"/>
            <a:ext cx="6480720" cy="20882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1403648" y="3573016"/>
            <a:ext cx="6264696" cy="2088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screen"/>
          <a:srcRect/>
          <a:stretch>
            <a:fillRect/>
          </a:stretch>
        </p:blipFill>
        <p:spPr bwMode="auto">
          <a:xfrm>
            <a:off x="683568" y="332656"/>
            <a:ext cx="7920880" cy="5904656"/>
          </a:xfrm>
          <a:prstGeom prst="rect">
            <a:avLst/>
          </a:prstGeom>
          <a:noFill/>
          <a:ln w="9525">
            <a:noFill/>
            <a:miter lim="800000"/>
            <a:headEnd/>
            <a:tailEnd/>
          </a:ln>
        </p:spPr>
      </p:pic>
      <p:sp>
        <p:nvSpPr>
          <p:cNvPr id="7" name="Прямоугольник 6"/>
          <p:cNvSpPr/>
          <p:nvPr/>
        </p:nvSpPr>
        <p:spPr>
          <a:xfrm>
            <a:off x="899592" y="1628800"/>
            <a:ext cx="7704856" cy="4339357"/>
          </a:xfrm>
          <a:prstGeom prst="rect">
            <a:avLst/>
          </a:prstGeom>
        </p:spPr>
        <p:txBody>
          <a:bodyPr>
            <a:prstTxWarp prst="textDeflateBottom">
              <a:avLst>
                <a:gd name="adj" fmla="val 50267"/>
              </a:avLst>
            </a:prstTxWarp>
            <a:spAutoFit/>
          </a:bodyPr>
          <a:lstStyle/>
          <a:p>
            <a:r>
              <a:rPr lang="ru-RU" sz="6000" b="1" i="1" dirty="0" smtClean="0">
                <a:ln>
                  <a:solidFill>
                    <a:srgbClr val="FF0000"/>
                  </a:solidFill>
                </a:ln>
                <a:solidFill>
                  <a:srgbClr val="FF5353"/>
                </a:solidFill>
                <a:effectLst>
                  <a:glow rad="101600">
                    <a:srgbClr val="FF0000">
                      <a:alpha val="40000"/>
                    </a:srgbClr>
                  </a:glow>
                  <a:outerShdw blurRad="60007" dist="200025" dir="15000000" sy="30000" kx="-1800000" algn="bl" rotWithShape="0">
                    <a:prstClr val="black">
                      <a:alpha val="32000"/>
                    </a:prstClr>
                  </a:outerShdw>
                </a:effectLst>
              </a:rPr>
              <a:t>Тёплые</a:t>
            </a:r>
            <a:r>
              <a:rPr lang="ru-RU" sz="6000" b="1" i="1" dirty="0" smtClean="0">
                <a:ln>
                  <a:solidFill>
                    <a:srgbClr val="FF0000"/>
                  </a:solidFill>
                </a:ln>
                <a:solidFill>
                  <a:srgbClr val="FF5353"/>
                </a:solidFill>
                <a:effectLst>
                  <a:glow rad="101600">
                    <a:schemeClr val="accent3">
                      <a:satMod val="175000"/>
                      <a:alpha val="40000"/>
                    </a:schemeClr>
                  </a:glow>
                  <a:outerShdw blurRad="60007" dist="200025" dir="15000000" sy="30000" kx="-1800000" algn="bl" rotWithShape="0">
                    <a:prstClr val="black">
                      <a:alpha val="32000"/>
                    </a:prstClr>
                  </a:outerShdw>
                </a:effectLst>
              </a:rPr>
              <a:t> </a:t>
            </a:r>
            <a:r>
              <a:rPr lang="ru-RU" sz="6000" b="1" i="1" dirty="0" smtClean="0">
                <a:ln>
                  <a:solidFill>
                    <a:srgbClr val="FF0000"/>
                  </a:solidFill>
                </a:ln>
                <a:solidFill>
                  <a:srgbClr val="008080"/>
                </a:solidFill>
                <a:effectLst>
                  <a:glow rad="101600">
                    <a:schemeClr val="accent3">
                      <a:satMod val="175000"/>
                      <a:alpha val="40000"/>
                    </a:schemeClr>
                  </a:glow>
                  <a:outerShdw blurRad="60007" dist="200025" dir="15000000" sy="30000" kx="-1800000" algn="bl" rotWithShape="0">
                    <a:prstClr val="black">
                      <a:alpha val="32000"/>
                    </a:prstClr>
                  </a:outerShdw>
                </a:effectLst>
              </a:rPr>
              <a:t> </a:t>
            </a:r>
            <a:r>
              <a:rPr lang="ru-RU" sz="6000" b="1" i="1" dirty="0" smtClean="0">
                <a:ln>
                  <a:solidFill>
                    <a:srgbClr val="002060"/>
                  </a:solidFill>
                </a:ln>
                <a:solidFill>
                  <a:srgbClr val="008080"/>
                </a:solidFill>
                <a:effectLst>
                  <a:glow rad="101600">
                    <a:schemeClr val="accent3">
                      <a:satMod val="175000"/>
                      <a:alpha val="40000"/>
                    </a:schemeClr>
                  </a:glow>
                  <a:outerShdw blurRad="60007" dist="200025" dir="15000000" sy="30000" kx="-1800000" algn="bl" rotWithShape="0">
                    <a:prstClr val="black">
                      <a:alpha val="32000"/>
                    </a:prstClr>
                  </a:outerShdw>
                </a:effectLst>
              </a:rPr>
              <a:t>и</a:t>
            </a:r>
            <a:r>
              <a:rPr lang="ru-RU" sz="6000" i="1" dirty="0" smtClean="0">
                <a:ln>
                  <a:solidFill>
                    <a:srgbClr val="002060"/>
                  </a:solidFill>
                </a:ln>
                <a:solidFill>
                  <a:srgbClr val="008080"/>
                </a:solidFill>
                <a:effectLst>
                  <a:glow rad="101600">
                    <a:schemeClr val="accent3">
                      <a:satMod val="175000"/>
                      <a:alpha val="40000"/>
                    </a:schemeClr>
                  </a:glow>
                  <a:outerShdw blurRad="60007" dist="200025" dir="15000000" sy="30000" kx="-1800000" algn="bl" rotWithShape="0">
                    <a:prstClr val="black">
                      <a:alpha val="32000"/>
                    </a:prstClr>
                  </a:outerShdw>
                </a:effectLst>
              </a:rPr>
              <a:t>  </a:t>
            </a:r>
            <a:r>
              <a:rPr lang="ru-RU" sz="6000" b="1" i="1" dirty="0" smtClean="0">
                <a:ln>
                  <a:solidFill>
                    <a:srgbClr val="002060"/>
                  </a:solidFill>
                </a:ln>
                <a:solidFill>
                  <a:srgbClr val="0070C0"/>
                </a:solidFill>
                <a:effectLst>
                  <a:glow rad="101600">
                    <a:srgbClr val="006699">
                      <a:alpha val="40000"/>
                    </a:srgbClr>
                  </a:glow>
                  <a:outerShdw blurRad="60007" dist="200025" dir="15000000" sy="30000" kx="-1800000" algn="bl" rotWithShape="0">
                    <a:prstClr val="black">
                      <a:alpha val="32000"/>
                    </a:prstClr>
                  </a:outerShdw>
                </a:effectLst>
              </a:rPr>
              <a:t>холодные</a:t>
            </a:r>
            <a:r>
              <a:rPr lang="ru-RU" sz="6000" i="1" dirty="0" smtClean="0">
                <a:ln>
                  <a:solidFill>
                    <a:srgbClr val="002060"/>
                  </a:solidFill>
                </a:ln>
                <a:solidFill>
                  <a:srgbClr val="0070C0"/>
                </a:solidFill>
                <a:effectLst>
                  <a:glow rad="101600">
                    <a:schemeClr val="accent3">
                      <a:satMod val="175000"/>
                      <a:alpha val="40000"/>
                    </a:schemeClr>
                  </a:glow>
                  <a:outerShdw blurRad="60007" dist="200025" dir="15000000" sy="30000" kx="-1800000" algn="bl" rotWithShape="0">
                    <a:prstClr val="black">
                      <a:alpha val="32000"/>
                    </a:prstClr>
                  </a:outerShdw>
                </a:effectLst>
              </a:rPr>
              <a:t> </a:t>
            </a:r>
          </a:p>
          <a:p>
            <a:r>
              <a:rPr lang="ru-RU" sz="6000" i="1" dirty="0" smtClean="0">
                <a:ln>
                  <a:solidFill>
                    <a:srgbClr val="002060"/>
                  </a:solidFill>
                </a:ln>
                <a:solidFill>
                  <a:srgbClr val="008080"/>
                </a:solidFill>
                <a:effectLst>
                  <a:glow rad="101600">
                    <a:schemeClr val="accent3">
                      <a:satMod val="175000"/>
                      <a:alpha val="40000"/>
                    </a:schemeClr>
                  </a:glow>
                  <a:outerShdw blurRad="60007" dist="200025" dir="15000000" sy="30000" kx="-1800000" algn="bl" rotWithShape="0">
                    <a:prstClr val="black">
                      <a:alpha val="32000"/>
                    </a:prstClr>
                  </a:outerShdw>
                </a:effectLst>
              </a:rPr>
              <a:t>              </a:t>
            </a:r>
            <a:r>
              <a:rPr lang="ru-RU" sz="6000" b="1" i="1" dirty="0" smtClean="0">
                <a:ln>
                  <a:solidFill>
                    <a:srgbClr val="002060"/>
                  </a:solidFill>
                </a:ln>
                <a:solidFill>
                  <a:schemeClr val="bg2">
                    <a:lumMod val="60000"/>
                    <a:lumOff val="40000"/>
                  </a:schemeClr>
                </a:solidFill>
                <a:effectLst>
                  <a:glow rad="101600">
                    <a:schemeClr val="accent3">
                      <a:satMod val="175000"/>
                      <a:alpha val="40000"/>
                    </a:schemeClr>
                  </a:glow>
                  <a:outerShdw blurRad="60007" dist="200025" dir="15000000" sy="30000" kx="-1800000" algn="bl" rotWithShape="0">
                    <a:prstClr val="black">
                      <a:alpha val="32000"/>
                    </a:prstClr>
                  </a:outerShdw>
                </a:effectLst>
              </a:rPr>
              <a:t>цвета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p:cTn id="11"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18256"/>
            <a:ext cx="9144000" cy="6876256"/>
          </a:xfrm>
          <a:prstGeom prst="rect">
            <a:avLst/>
          </a:prstGeom>
          <a:noFill/>
          <a:ln w="9525">
            <a:noFill/>
            <a:miter lim="800000"/>
            <a:headEnd/>
            <a:tailEnd/>
          </a:ln>
        </p:spPr>
      </p:pic>
      <p:cxnSp>
        <p:nvCxnSpPr>
          <p:cNvPr id="5" name="Прямая соединительная линия 4"/>
          <p:cNvCxnSpPr/>
          <p:nvPr/>
        </p:nvCxnSpPr>
        <p:spPr>
          <a:xfrm flipV="1">
            <a:off x="1115616" y="2420888"/>
            <a:ext cx="6480720" cy="20882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1403648" y="3573016"/>
            <a:ext cx="6264696" cy="2088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1043608" y="620688"/>
            <a:ext cx="7344816" cy="2062103"/>
          </a:xfrm>
          <a:prstGeom prst="rect">
            <a:avLst/>
          </a:prstGeom>
        </p:spPr>
        <p:txBody>
          <a:bodyPr wrap="square">
            <a:spAutoFit/>
          </a:bodyPr>
          <a:lstStyle/>
          <a:p>
            <a:pPr>
              <a:buFont typeface="Wingdings" pitchFamily="2" charset="2"/>
              <a:buChar char="§"/>
            </a:pPr>
            <a:r>
              <a:rPr lang="ru-RU" dirty="0" smtClean="0">
                <a:solidFill>
                  <a:schemeClr val="bg1"/>
                </a:solidFill>
              </a:rPr>
              <a:t>  </a:t>
            </a:r>
            <a:r>
              <a:rPr lang="ru-RU" sz="2000" dirty="0" smtClean="0">
                <a:solidFill>
                  <a:schemeClr val="bg1"/>
                </a:solidFill>
              </a:rPr>
              <a:t>Весь цветовой спектр в свою очередь делится на теплые и холодные цвета. Различить их очень просто.</a:t>
            </a:r>
          </a:p>
          <a:p>
            <a:endParaRPr lang="ru-RU" sz="800" dirty="0" smtClean="0">
              <a:solidFill>
                <a:schemeClr val="bg1"/>
              </a:solidFill>
            </a:endParaRPr>
          </a:p>
          <a:p>
            <a:r>
              <a:rPr lang="ru-RU" sz="2200" b="1" dirty="0" smtClean="0">
                <a:solidFill>
                  <a:srgbClr val="FF0000"/>
                </a:solidFill>
              </a:rPr>
              <a:t>        Тёплые                                                 </a:t>
            </a:r>
            <a:r>
              <a:rPr lang="ru-RU" sz="2200" b="1" dirty="0" smtClean="0">
                <a:solidFill>
                  <a:srgbClr val="0070C0"/>
                </a:solidFill>
              </a:rPr>
              <a:t>Холодные</a:t>
            </a:r>
            <a:endParaRPr lang="ru-RU" sz="2200" b="1" dirty="0" smtClean="0">
              <a:solidFill>
                <a:srgbClr val="FF5353"/>
              </a:solidFill>
            </a:endParaRPr>
          </a:p>
          <a:p>
            <a:endParaRPr lang="ru-RU" sz="2000" dirty="0" smtClean="0">
              <a:solidFill>
                <a:schemeClr val="bg1"/>
              </a:solidFill>
            </a:endParaRPr>
          </a:p>
          <a:p>
            <a:r>
              <a:rPr lang="ru-RU" sz="2000" dirty="0" smtClean="0">
                <a:solidFill>
                  <a:schemeClr val="bg1"/>
                </a:solidFill>
              </a:rPr>
              <a:t>      </a:t>
            </a:r>
            <a:endParaRPr lang="ru-RU" dirty="0" smtClean="0">
              <a:solidFill>
                <a:schemeClr val="bg1"/>
              </a:solidFill>
            </a:endParaRPr>
          </a:p>
          <a:p>
            <a:r>
              <a:rPr lang="ru-RU" dirty="0" smtClean="0">
                <a:solidFill>
                  <a:schemeClr val="bg1"/>
                </a:solidFill>
              </a:rPr>
              <a:t>     </a:t>
            </a:r>
            <a:endParaRPr lang="ru-RU" dirty="0">
              <a:solidFill>
                <a:schemeClr val="bg1"/>
              </a:solidFill>
            </a:endParaRPr>
          </a:p>
        </p:txBody>
      </p:sp>
      <p:sp>
        <p:nvSpPr>
          <p:cNvPr id="14" name="Прямоугольник 13"/>
          <p:cNvSpPr/>
          <p:nvPr/>
        </p:nvSpPr>
        <p:spPr>
          <a:xfrm>
            <a:off x="539552" y="1700808"/>
            <a:ext cx="3960440" cy="4401205"/>
          </a:xfrm>
          <a:prstGeom prst="rect">
            <a:avLst/>
          </a:prstGeom>
        </p:spPr>
        <p:txBody>
          <a:bodyPr wrap="square">
            <a:spAutoFit/>
          </a:bodyPr>
          <a:lstStyle/>
          <a:p>
            <a:pPr>
              <a:buFont typeface="Wingdings" pitchFamily="2" charset="2"/>
              <a:buChar char="§"/>
            </a:pPr>
            <a:r>
              <a:rPr lang="ru-RU" sz="2000" dirty="0" smtClean="0">
                <a:solidFill>
                  <a:schemeClr val="bg1"/>
                </a:solidFill>
              </a:rPr>
              <a:t> Все цвета, что ассоциируются    с </a:t>
            </a:r>
            <a:r>
              <a:rPr lang="ru-RU" sz="2000" dirty="0" smtClean="0">
                <a:solidFill>
                  <a:srgbClr val="FF0000"/>
                </a:solidFill>
              </a:rPr>
              <a:t>огнем</a:t>
            </a:r>
            <a:r>
              <a:rPr lang="ru-RU" sz="2000" dirty="0" smtClean="0">
                <a:solidFill>
                  <a:schemeClr val="bg1"/>
                </a:solidFill>
              </a:rPr>
              <a:t>, </a:t>
            </a:r>
            <a:r>
              <a:rPr lang="ru-RU" sz="2000" dirty="0" smtClean="0">
                <a:solidFill>
                  <a:srgbClr val="FFC000"/>
                </a:solidFill>
              </a:rPr>
              <a:t>солнцем</a:t>
            </a:r>
            <a:r>
              <a:rPr lang="ru-RU" sz="2000" dirty="0" smtClean="0">
                <a:solidFill>
                  <a:schemeClr val="bg1"/>
                </a:solidFill>
              </a:rPr>
              <a:t>, </a:t>
            </a:r>
            <a:r>
              <a:rPr lang="ru-RU" sz="2000" dirty="0" smtClean="0">
                <a:solidFill>
                  <a:srgbClr val="FF6600"/>
                </a:solidFill>
              </a:rPr>
              <a:t>жарой</a:t>
            </a:r>
            <a:r>
              <a:rPr lang="ru-RU" sz="2000" dirty="0" smtClean="0">
                <a:solidFill>
                  <a:schemeClr val="bg1"/>
                </a:solidFill>
              </a:rPr>
              <a:t>, </a:t>
            </a:r>
            <a:r>
              <a:rPr lang="ru-RU" sz="2000" dirty="0" smtClean="0">
                <a:solidFill>
                  <a:srgbClr val="FF5353"/>
                </a:solidFill>
              </a:rPr>
              <a:t>теплом</a:t>
            </a:r>
            <a:r>
              <a:rPr lang="ru-RU" sz="2000" dirty="0" smtClean="0">
                <a:solidFill>
                  <a:schemeClr val="bg1"/>
                </a:solidFill>
              </a:rPr>
              <a:t>, </a:t>
            </a:r>
            <a:r>
              <a:rPr lang="ru-RU" sz="2000" dirty="0" smtClean="0">
                <a:solidFill>
                  <a:srgbClr val="006600"/>
                </a:solidFill>
              </a:rPr>
              <a:t>летом</a:t>
            </a:r>
            <a:r>
              <a:rPr lang="ru-RU" sz="2000" dirty="0" smtClean="0">
                <a:solidFill>
                  <a:schemeClr val="bg1"/>
                </a:solidFill>
              </a:rPr>
              <a:t> относятся к  теплой цветовой гамме. </a:t>
            </a:r>
          </a:p>
          <a:p>
            <a:pPr>
              <a:buFont typeface="Wingdings" pitchFamily="2" charset="2"/>
              <a:buChar char="§"/>
            </a:pPr>
            <a:endParaRPr lang="ru-RU" sz="2000" dirty="0" smtClean="0">
              <a:solidFill>
                <a:schemeClr val="bg1"/>
              </a:solidFill>
            </a:endParaRPr>
          </a:p>
          <a:p>
            <a:pPr>
              <a:buFont typeface="Wingdings" pitchFamily="2" charset="2"/>
              <a:buChar char="§"/>
            </a:pPr>
            <a:endParaRPr lang="ru-RU" sz="2000" dirty="0" smtClean="0">
              <a:solidFill>
                <a:schemeClr val="bg1"/>
              </a:solidFill>
            </a:endParaRPr>
          </a:p>
          <a:p>
            <a:pPr>
              <a:buFont typeface="Wingdings" pitchFamily="2" charset="2"/>
              <a:buChar char="§"/>
            </a:pPr>
            <a:endParaRPr lang="ru-RU" sz="2000" dirty="0" smtClean="0">
              <a:solidFill>
                <a:schemeClr val="bg1"/>
              </a:solidFill>
            </a:endParaRPr>
          </a:p>
          <a:p>
            <a:pPr>
              <a:buFont typeface="Wingdings" pitchFamily="2" charset="2"/>
              <a:buChar char="§"/>
            </a:pPr>
            <a:endParaRPr lang="ru-RU" sz="2000" dirty="0" smtClean="0">
              <a:solidFill>
                <a:schemeClr val="bg1"/>
              </a:solidFill>
            </a:endParaRPr>
          </a:p>
          <a:p>
            <a:pPr>
              <a:buFont typeface="Wingdings" pitchFamily="2" charset="2"/>
              <a:buChar char="§"/>
            </a:pPr>
            <a:endParaRPr lang="ru-RU" sz="2000" dirty="0" smtClean="0">
              <a:solidFill>
                <a:schemeClr val="bg1"/>
              </a:solidFill>
            </a:endParaRPr>
          </a:p>
          <a:p>
            <a:pPr>
              <a:buFont typeface="Wingdings" pitchFamily="2" charset="2"/>
              <a:buChar char="§"/>
            </a:pPr>
            <a:endParaRPr lang="ru-RU" sz="2000" dirty="0" smtClean="0">
              <a:solidFill>
                <a:schemeClr val="bg1"/>
              </a:solidFill>
            </a:endParaRPr>
          </a:p>
          <a:p>
            <a:pPr>
              <a:buFont typeface="Wingdings" pitchFamily="2" charset="2"/>
              <a:buChar char="§"/>
            </a:pPr>
            <a:endParaRPr lang="ru-RU" sz="2000" dirty="0" smtClean="0">
              <a:solidFill>
                <a:schemeClr val="bg1"/>
              </a:solidFill>
            </a:endParaRPr>
          </a:p>
          <a:p>
            <a:pPr>
              <a:buFont typeface="Wingdings" pitchFamily="2" charset="2"/>
              <a:buChar char="§"/>
            </a:pPr>
            <a:endParaRPr lang="ru-RU" sz="2000" dirty="0" smtClean="0">
              <a:solidFill>
                <a:schemeClr val="bg1"/>
              </a:solidFill>
            </a:endParaRPr>
          </a:p>
          <a:p>
            <a:pPr>
              <a:buFont typeface="Wingdings" pitchFamily="2" charset="2"/>
              <a:buChar char="§"/>
            </a:pPr>
            <a:endParaRPr lang="ru-RU" sz="2000" dirty="0" smtClean="0">
              <a:solidFill>
                <a:schemeClr val="bg1"/>
              </a:solidFill>
            </a:endParaRPr>
          </a:p>
          <a:p>
            <a:pPr>
              <a:buFont typeface="Wingdings" pitchFamily="2" charset="2"/>
              <a:buChar char="§"/>
            </a:pPr>
            <a:endParaRPr lang="ru-RU" sz="2000" dirty="0"/>
          </a:p>
        </p:txBody>
      </p:sp>
      <p:pic>
        <p:nvPicPr>
          <p:cNvPr id="15" name="Picture 3"/>
          <p:cNvPicPr>
            <a:picLocks noChangeAspect="1" noChangeArrowheads="1"/>
          </p:cNvPicPr>
          <p:nvPr/>
        </p:nvPicPr>
        <p:blipFill>
          <a:blip r:embed="rId3" cstate="screen"/>
          <a:srcRect/>
          <a:stretch>
            <a:fillRect/>
          </a:stretch>
        </p:blipFill>
        <p:spPr bwMode="auto">
          <a:xfrm>
            <a:off x="755576" y="3140968"/>
            <a:ext cx="1296144" cy="1373625"/>
          </a:xfrm>
          <a:prstGeom prst="rect">
            <a:avLst/>
          </a:prstGeom>
          <a:noFill/>
          <a:ln w="9525">
            <a:solidFill>
              <a:schemeClr val="tx1"/>
            </a:solidFill>
            <a:miter lim="800000"/>
            <a:headEnd/>
            <a:tailEnd/>
          </a:ln>
        </p:spPr>
      </p:pic>
      <p:pic>
        <p:nvPicPr>
          <p:cNvPr id="16" name="Picture 2"/>
          <p:cNvPicPr>
            <a:picLocks noChangeAspect="1" noChangeArrowheads="1"/>
          </p:cNvPicPr>
          <p:nvPr/>
        </p:nvPicPr>
        <p:blipFill>
          <a:blip r:embed="rId4" cstate="screen"/>
          <a:srcRect/>
          <a:stretch>
            <a:fillRect/>
          </a:stretch>
        </p:blipFill>
        <p:spPr bwMode="auto">
          <a:xfrm>
            <a:off x="2699792" y="3140968"/>
            <a:ext cx="1440160" cy="1368152"/>
          </a:xfrm>
          <a:prstGeom prst="rect">
            <a:avLst/>
          </a:prstGeom>
          <a:noFill/>
          <a:ln w="9525">
            <a:noFill/>
            <a:miter lim="800000"/>
            <a:headEnd/>
            <a:tailEnd/>
          </a:ln>
        </p:spPr>
      </p:pic>
      <p:pic>
        <p:nvPicPr>
          <p:cNvPr id="17" name="Picture 5"/>
          <p:cNvPicPr>
            <a:picLocks noChangeAspect="1" noChangeArrowheads="1"/>
          </p:cNvPicPr>
          <p:nvPr/>
        </p:nvPicPr>
        <p:blipFill>
          <a:blip r:embed="rId5" cstate="screen"/>
          <a:srcRect/>
          <a:stretch>
            <a:fillRect/>
          </a:stretch>
        </p:blipFill>
        <p:spPr bwMode="auto">
          <a:xfrm>
            <a:off x="683568" y="4653136"/>
            <a:ext cx="3672408" cy="1296144"/>
          </a:xfrm>
          <a:prstGeom prst="rect">
            <a:avLst/>
          </a:prstGeom>
          <a:noFill/>
          <a:ln w="9525">
            <a:solidFill>
              <a:schemeClr val="bg1"/>
            </a:solidFill>
            <a:miter lim="800000"/>
            <a:headEnd/>
            <a:tailEnd/>
          </a:ln>
        </p:spPr>
      </p:pic>
      <p:sp>
        <p:nvSpPr>
          <p:cNvPr id="18" name="Прямоугольник 17"/>
          <p:cNvSpPr/>
          <p:nvPr/>
        </p:nvSpPr>
        <p:spPr>
          <a:xfrm>
            <a:off x="4499992" y="1700808"/>
            <a:ext cx="4320480" cy="4401205"/>
          </a:xfrm>
          <a:prstGeom prst="rect">
            <a:avLst/>
          </a:prstGeom>
        </p:spPr>
        <p:txBody>
          <a:bodyPr wrap="square">
            <a:spAutoFit/>
          </a:bodyPr>
          <a:lstStyle/>
          <a:p>
            <a:pPr>
              <a:buFont typeface="Wingdings" pitchFamily="2" charset="2"/>
              <a:buChar char="§"/>
            </a:pPr>
            <a:r>
              <a:rPr lang="ru-RU" sz="2000" dirty="0" smtClean="0">
                <a:solidFill>
                  <a:schemeClr val="bg1"/>
                </a:solidFill>
              </a:rPr>
              <a:t> Все цвета, которые ассоциируются         с </a:t>
            </a:r>
            <a:r>
              <a:rPr lang="ru-RU" sz="2000" dirty="0" smtClean="0">
                <a:solidFill>
                  <a:srgbClr val="006699"/>
                </a:solidFill>
              </a:rPr>
              <a:t>холодом,</a:t>
            </a:r>
            <a:r>
              <a:rPr lang="ru-RU" sz="2000" dirty="0" smtClean="0">
                <a:solidFill>
                  <a:schemeClr val="bg1"/>
                </a:solidFill>
              </a:rPr>
              <a:t> </a:t>
            </a:r>
            <a:r>
              <a:rPr lang="ru-RU" sz="2000" dirty="0" smtClean="0">
                <a:solidFill>
                  <a:schemeClr val="accent5">
                    <a:lumMod val="75000"/>
                  </a:schemeClr>
                </a:solidFill>
              </a:rPr>
              <a:t>стужей</a:t>
            </a:r>
            <a:r>
              <a:rPr lang="ru-RU" sz="2000" dirty="0" smtClean="0">
                <a:solidFill>
                  <a:schemeClr val="bg1"/>
                </a:solidFill>
              </a:rPr>
              <a:t>, </a:t>
            </a:r>
            <a:r>
              <a:rPr lang="ru-RU" sz="2000" dirty="0" smtClean="0">
                <a:solidFill>
                  <a:srgbClr val="00B0F0"/>
                </a:solidFill>
              </a:rPr>
              <a:t>льдом,</a:t>
            </a:r>
            <a:r>
              <a:rPr lang="ru-RU" sz="2000" dirty="0" smtClean="0">
                <a:solidFill>
                  <a:schemeClr val="bg1"/>
                </a:solidFill>
              </a:rPr>
              <a:t> </a:t>
            </a:r>
            <a:r>
              <a:rPr lang="ru-RU" sz="2000" dirty="0" smtClean="0">
                <a:solidFill>
                  <a:srgbClr val="002060"/>
                </a:solidFill>
              </a:rPr>
              <a:t>зимой</a:t>
            </a:r>
            <a:r>
              <a:rPr lang="ru-RU" sz="2000" dirty="0" smtClean="0">
                <a:solidFill>
                  <a:schemeClr val="bg1"/>
                </a:solidFill>
              </a:rPr>
              <a:t>, </a:t>
            </a:r>
            <a:r>
              <a:rPr lang="ru-RU" sz="2000" dirty="0" smtClean="0">
                <a:solidFill>
                  <a:srgbClr val="008080"/>
                </a:solidFill>
              </a:rPr>
              <a:t>глубиной,</a:t>
            </a:r>
            <a:r>
              <a:rPr lang="ru-RU" sz="2000" dirty="0" smtClean="0">
                <a:solidFill>
                  <a:schemeClr val="bg1"/>
                </a:solidFill>
              </a:rPr>
              <a:t> относятся к холодной цветовой гамме.</a:t>
            </a:r>
          </a:p>
          <a:p>
            <a:pPr>
              <a:buFont typeface="Wingdings" pitchFamily="2" charset="2"/>
              <a:buChar char="§"/>
            </a:pPr>
            <a:endParaRPr lang="ru-RU" sz="2000" dirty="0" smtClean="0">
              <a:solidFill>
                <a:schemeClr val="bg1"/>
              </a:solidFill>
            </a:endParaRPr>
          </a:p>
          <a:p>
            <a:pPr>
              <a:buFont typeface="Wingdings" pitchFamily="2" charset="2"/>
              <a:buChar char="§"/>
            </a:pPr>
            <a:endParaRPr lang="ru-RU" sz="2000" dirty="0" smtClean="0">
              <a:solidFill>
                <a:schemeClr val="bg1"/>
              </a:solidFill>
            </a:endParaRPr>
          </a:p>
          <a:p>
            <a:pPr>
              <a:buFont typeface="Wingdings" pitchFamily="2" charset="2"/>
              <a:buChar char="§"/>
            </a:pPr>
            <a:endParaRPr lang="ru-RU" sz="2000" dirty="0" smtClean="0">
              <a:solidFill>
                <a:schemeClr val="bg1"/>
              </a:solidFill>
            </a:endParaRPr>
          </a:p>
          <a:p>
            <a:pPr>
              <a:buFont typeface="Wingdings" pitchFamily="2" charset="2"/>
              <a:buChar char="§"/>
            </a:pPr>
            <a:endParaRPr lang="ru-RU" sz="2000" dirty="0" smtClean="0">
              <a:solidFill>
                <a:schemeClr val="bg1"/>
              </a:solidFill>
            </a:endParaRPr>
          </a:p>
          <a:p>
            <a:pPr>
              <a:buFont typeface="Wingdings" pitchFamily="2" charset="2"/>
              <a:buChar char="§"/>
            </a:pPr>
            <a:endParaRPr lang="ru-RU" sz="2000" dirty="0" smtClean="0">
              <a:solidFill>
                <a:schemeClr val="bg1"/>
              </a:solidFill>
            </a:endParaRPr>
          </a:p>
          <a:p>
            <a:pPr>
              <a:buFont typeface="Wingdings" pitchFamily="2" charset="2"/>
              <a:buChar char="§"/>
            </a:pPr>
            <a:endParaRPr lang="ru-RU" sz="2000" dirty="0" smtClean="0">
              <a:solidFill>
                <a:schemeClr val="bg1"/>
              </a:solidFill>
            </a:endParaRPr>
          </a:p>
          <a:p>
            <a:pPr>
              <a:buFont typeface="Wingdings" pitchFamily="2" charset="2"/>
              <a:buChar char="§"/>
            </a:pPr>
            <a:endParaRPr lang="ru-RU" sz="2000" dirty="0" smtClean="0">
              <a:solidFill>
                <a:schemeClr val="bg1"/>
              </a:solidFill>
            </a:endParaRPr>
          </a:p>
          <a:p>
            <a:pPr>
              <a:buFont typeface="Wingdings" pitchFamily="2" charset="2"/>
              <a:buChar char="§"/>
            </a:pPr>
            <a:endParaRPr lang="ru-RU" sz="2000" dirty="0" smtClean="0">
              <a:solidFill>
                <a:schemeClr val="bg1"/>
              </a:solidFill>
            </a:endParaRPr>
          </a:p>
          <a:p>
            <a:endParaRPr lang="ru-RU" sz="2000" dirty="0" smtClean="0">
              <a:solidFill>
                <a:schemeClr val="bg1"/>
              </a:solidFill>
            </a:endParaRPr>
          </a:p>
          <a:p>
            <a:r>
              <a:rPr lang="ru-RU" sz="2000" dirty="0" smtClean="0">
                <a:solidFill>
                  <a:schemeClr val="bg1"/>
                </a:solidFill>
              </a:rPr>
              <a:t>     </a:t>
            </a:r>
          </a:p>
        </p:txBody>
      </p:sp>
      <p:pic>
        <p:nvPicPr>
          <p:cNvPr id="19" name="Picture 6"/>
          <p:cNvPicPr>
            <a:picLocks noChangeAspect="1" noChangeArrowheads="1"/>
          </p:cNvPicPr>
          <p:nvPr/>
        </p:nvPicPr>
        <p:blipFill>
          <a:blip r:embed="rId6" cstate="screen"/>
          <a:srcRect/>
          <a:stretch>
            <a:fillRect/>
          </a:stretch>
        </p:blipFill>
        <p:spPr bwMode="auto">
          <a:xfrm>
            <a:off x="4860032" y="3212976"/>
            <a:ext cx="1368152" cy="1296144"/>
          </a:xfrm>
          <a:prstGeom prst="rect">
            <a:avLst/>
          </a:prstGeom>
          <a:noFill/>
          <a:ln w="9525">
            <a:noFill/>
            <a:miter lim="800000"/>
            <a:headEnd/>
            <a:tailEnd/>
          </a:ln>
        </p:spPr>
      </p:pic>
      <p:pic>
        <p:nvPicPr>
          <p:cNvPr id="20" name="Picture 7"/>
          <p:cNvPicPr>
            <a:picLocks noChangeAspect="1" noChangeArrowheads="1"/>
          </p:cNvPicPr>
          <p:nvPr/>
        </p:nvPicPr>
        <p:blipFill>
          <a:blip r:embed="rId7" cstate="screen"/>
          <a:srcRect/>
          <a:stretch>
            <a:fillRect/>
          </a:stretch>
        </p:blipFill>
        <p:spPr bwMode="auto">
          <a:xfrm>
            <a:off x="6732240" y="3212976"/>
            <a:ext cx="1296144" cy="1296144"/>
          </a:xfrm>
          <a:prstGeom prst="rect">
            <a:avLst/>
          </a:prstGeom>
          <a:noFill/>
          <a:ln w="9525">
            <a:noFill/>
            <a:miter lim="800000"/>
            <a:headEnd/>
            <a:tailEnd/>
          </a:ln>
        </p:spPr>
      </p:pic>
      <p:pic>
        <p:nvPicPr>
          <p:cNvPr id="21" name="Picture 5"/>
          <p:cNvPicPr>
            <a:picLocks noChangeAspect="1" noChangeArrowheads="1"/>
          </p:cNvPicPr>
          <p:nvPr/>
        </p:nvPicPr>
        <p:blipFill>
          <a:blip r:embed="rId8" cstate="screen"/>
          <a:srcRect r="-340"/>
          <a:stretch>
            <a:fillRect/>
          </a:stretch>
        </p:blipFill>
        <p:spPr bwMode="auto">
          <a:xfrm>
            <a:off x="4716016" y="4653136"/>
            <a:ext cx="3744416" cy="1296144"/>
          </a:xfrm>
          <a:prstGeom prst="rect">
            <a:avLst/>
          </a:prstGeom>
          <a:no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left)">
                                      <p:cBhvr>
                                        <p:cTn id="17" dur="1000"/>
                                        <p:tgtEl>
                                          <p:spTgt spid="14">
                                            <p:txEl>
                                              <p:pRg st="0" end="0"/>
                                            </p:txEl>
                                          </p:spTgt>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1000"/>
                                        <p:tgtEl>
                                          <p:spTgt spid="15"/>
                                        </p:tgtEl>
                                      </p:cBhvr>
                                    </p:animEffect>
                                  </p:childTnLst>
                                </p:cTn>
                              </p:par>
                              <p:par>
                                <p:cTn id="22" presetID="14" presetClass="entr" presetSubtype="1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par>
                                <p:cTn id="25" presetID="14" presetClass="entr" presetSubtype="1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right)">
                                      <p:cBhvr>
                                        <p:cTn id="32" dur="1000"/>
                                        <p:tgtEl>
                                          <p:spTgt spid="18">
                                            <p:txEl>
                                              <p:pRg st="0" end="0"/>
                                            </p:txEl>
                                          </p:spTgt>
                                        </p:tgtEl>
                                      </p:cBhvr>
                                    </p:animEffect>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1000"/>
                                        <p:tgtEl>
                                          <p:spTgt spid="19"/>
                                        </p:tgtEl>
                                      </p:cBhvr>
                                    </p:animEffect>
                                  </p:childTnLst>
                                </p:cTn>
                              </p:par>
                              <p:par>
                                <p:cTn id="37" presetID="14" presetClass="entr" presetSubtype="1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1000"/>
                                        <p:tgtEl>
                                          <p:spTgt spid="20"/>
                                        </p:tgtEl>
                                      </p:cBhvr>
                                    </p:animEffect>
                                  </p:childTnLst>
                                </p:cTn>
                              </p:par>
                              <p:par>
                                <p:cTn id="40" presetID="14" presetClass="entr" presetSubtype="1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0"/>
            <a:ext cx="9144000" cy="6876256"/>
          </a:xfrm>
          <a:prstGeom prst="rect">
            <a:avLst/>
          </a:prstGeom>
          <a:noFill/>
          <a:ln w="9525">
            <a:noFill/>
            <a:miter lim="800000"/>
            <a:headEnd/>
            <a:tailEnd/>
          </a:ln>
        </p:spPr>
      </p:pic>
      <p:cxnSp>
        <p:nvCxnSpPr>
          <p:cNvPr id="5" name="Прямая соединительная линия 4"/>
          <p:cNvCxnSpPr/>
          <p:nvPr/>
        </p:nvCxnSpPr>
        <p:spPr>
          <a:xfrm flipV="1">
            <a:off x="1115616" y="2420888"/>
            <a:ext cx="6480720" cy="20882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1403648" y="3573016"/>
            <a:ext cx="6264696" cy="2088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screen"/>
          <a:srcRect/>
          <a:stretch>
            <a:fillRect/>
          </a:stretch>
        </p:blipFill>
        <p:spPr bwMode="auto">
          <a:xfrm>
            <a:off x="2627784" y="404664"/>
            <a:ext cx="4035165" cy="3960440"/>
          </a:xfrm>
          <a:prstGeom prst="rect">
            <a:avLst/>
          </a:prstGeom>
          <a:noFill/>
          <a:ln w="9525">
            <a:noFill/>
            <a:miter lim="800000"/>
            <a:headEnd/>
            <a:tailEnd/>
          </a:ln>
        </p:spPr>
      </p:pic>
      <p:sp>
        <p:nvSpPr>
          <p:cNvPr id="7" name="Прямоугольник 6"/>
          <p:cNvSpPr/>
          <p:nvPr/>
        </p:nvSpPr>
        <p:spPr>
          <a:xfrm>
            <a:off x="971600" y="4437112"/>
            <a:ext cx="7632848" cy="1754326"/>
          </a:xfrm>
          <a:prstGeom prst="rect">
            <a:avLst/>
          </a:prstGeom>
        </p:spPr>
        <p:txBody>
          <a:bodyPr wrap="square">
            <a:spAutoFit/>
          </a:bodyPr>
          <a:lstStyle/>
          <a:p>
            <a:r>
              <a:rPr lang="ru-RU" dirty="0" smtClean="0">
                <a:solidFill>
                  <a:schemeClr val="bg1"/>
                </a:solidFill>
              </a:rPr>
              <a:t>     На цветовом круге наглядно видно, какие цвета считаются холодными,    а какие теплыми.</a:t>
            </a:r>
          </a:p>
          <a:p>
            <a:r>
              <a:rPr lang="ru-RU" dirty="0" smtClean="0">
                <a:solidFill>
                  <a:schemeClr val="bg1"/>
                </a:solidFill>
              </a:rPr>
              <a:t>     Зеленый может быть теплым (если в нем больше желтого) и холодным (если в нем больше голубого цвета), точно так же и фиолетовый, розовый, коричневый и другие сложные цвета, могут быть теплыми и холодными,      в зависимости от оттенка.</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0"/>
            <a:ext cx="9144000" cy="6876256"/>
          </a:xfrm>
          <a:prstGeom prst="rect">
            <a:avLst/>
          </a:prstGeom>
          <a:noFill/>
          <a:ln w="9525">
            <a:noFill/>
            <a:miter lim="800000"/>
            <a:headEnd/>
            <a:tailEnd/>
          </a:ln>
        </p:spPr>
      </p:pic>
      <p:sp>
        <p:nvSpPr>
          <p:cNvPr id="7" name="Прямоугольник 6"/>
          <p:cNvSpPr/>
          <p:nvPr/>
        </p:nvSpPr>
        <p:spPr>
          <a:xfrm>
            <a:off x="1979712" y="404664"/>
            <a:ext cx="6624736" cy="5509200"/>
          </a:xfrm>
          <a:prstGeom prst="rect">
            <a:avLst/>
          </a:prstGeom>
        </p:spPr>
        <p:txBody>
          <a:bodyPr wrap="square">
            <a:spAutoFit/>
          </a:bodyPr>
          <a:lstStyle/>
          <a:p>
            <a:pPr algn="ctr"/>
            <a:r>
              <a:rPr lang="ru-RU" sz="4400"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Запомни</a:t>
            </a:r>
            <a:endParaRPr lang="ru-RU" sz="2000"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
            </a:pPr>
            <a:r>
              <a:rPr lang="ru-RU" sz="20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smtClean="0">
                <a:solidFill>
                  <a:schemeClr val="bg1"/>
                </a:solidFill>
              </a:rPr>
              <a:t>В </a:t>
            </a:r>
            <a:r>
              <a:rPr lang="ru-RU" sz="2000" b="1" dirty="0" smtClean="0">
                <a:solidFill>
                  <a:schemeClr val="bg1"/>
                </a:solidFill>
              </a:rPr>
              <a:t>акварельных красках </a:t>
            </a:r>
            <a:r>
              <a:rPr lang="ru-RU" sz="2000" dirty="0" smtClean="0">
                <a:solidFill>
                  <a:schemeClr val="bg1"/>
                </a:solidFill>
              </a:rPr>
              <a:t>не используется белый цвет,     а для того чтобы сделать краску светлее акварель разводят сильнее водой и пишут прозрачным слоем, а чтобы написать белое место на листе просто покрывают бумагу чистой водой, или вообще оставляют это место белым, чистым, ведь цвет бумаги на которой пишут акварелью обычно белый. Чтобы акварель ложилась ровным слоем или нежными разводами, бумагу увлажняют и ждут когда влага в бумагу впитается,  а потом наносят краску.</a:t>
            </a:r>
          </a:p>
          <a:p>
            <a:pPr>
              <a:buFont typeface="Wingdings" pitchFamily="2" charset="2"/>
              <a:buChar char="§"/>
            </a:pPr>
            <a:r>
              <a:rPr lang="ru-RU" sz="28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smtClean="0">
                <a:solidFill>
                  <a:schemeClr val="bg1"/>
                </a:solidFill>
              </a:rPr>
              <a:t>В </a:t>
            </a:r>
            <a:r>
              <a:rPr lang="ru-RU" sz="2000" b="1" dirty="0" smtClean="0">
                <a:solidFill>
                  <a:schemeClr val="bg1"/>
                </a:solidFill>
              </a:rPr>
              <a:t>гуашевых красках </a:t>
            </a:r>
            <a:r>
              <a:rPr lang="ru-RU" sz="2000" dirty="0" smtClean="0">
                <a:solidFill>
                  <a:schemeClr val="bg1"/>
                </a:solidFill>
              </a:rPr>
              <a:t>используют белый цвет.    Поэтому для получения светлых пастельных оттенков цветную гуашь смешивают с белилами. Гуашевые краски накладывают плотными непрозрачными мазками, и для основы не обязательно использовать белую бумагу, гуашью можно писать на сером или цветном картоне.</a:t>
            </a:r>
            <a:endParaRPr lang="ru-RU" sz="20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2"/>
          <p:cNvPicPr>
            <a:picLocks noChangeAspect="1" noChangeArrowheads="1"/>
          </p:cNvPicPr>
          <p:nvPr/>
        </p:nvPicPr>
        <p:blipFill>
          <a:blip r:embed="rId3" cstate="screen"/>
          <a:srcRect/>
          <a:stretch>
            <a:fillRect/>
          </a:stretch>
        </p:blipFill>
        <p:spPr bwMode="auto">
          <a:xfrm>
            <a:off x="827584" y="476672"/>
            <a:ext cx="1152128" cy="26642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0"/>
            <a:ext cx="9144000" cy="6876256"/>
          </a:xfrm>
          <a:prstGeom prst="rect">
            <a:avLst/>
          </a:prstGeom>
          <a:noFill/>
          <a:ln w="9525">
            <a:noFill/>
            <a:miter lim="800000"/>
            <a:headEnd/>
            <a:tailEnd/>
          </a:ln>
        </p:spPr>
      </p:pic>
      <p:sp>
        <p:nvSpPr>
          <p:cNvPr id="7" name="Прямоугольник 6"/>
          <p:cNvSpPr/>
          <p:nvPr/>
        </p:nvSpPr>
        <p:spPr>
          <a:xfrm>
            <a:off x="2411760" y="692697"/>
            <a:ext cx="6048672" cy="2277547"/>
          </a:xfrm>
          <a:prstGeom prst="rect">
            <a:avLst/>
          </a:prstGeom>
        </p:spPr>
        <p:txBody>
          <a:bodyPr wrap="square">
            <a:spAutoFit/>
          </a:bodyPr>
          <a:lstStyle/>
          <a:p>
            <a:pPr algn="ctr"/>
            <a:r>
              <a:rPr lang="ru-RU" sz="4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Задание</a:t>
            </a:r>
          </a:p>
          <a:p>
            <a:pPr algn="ctr"/>
            <a:endParaRPr lang="ru-RU" sz="10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
            </a:pPr>
            <a:r>
              <a:rPr lang="ru-RU" sz="32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Изобрази два цветка, лепестки первого раскрась в теплые цвета, лепестки другого – в холодные цвета.</a:t>
            </a:r>
          </a:p>
        </p:txBody>
      </p:sp>
      <p:pic>
        <p:nvPicPr>
          <p:cNvPr id="8" name="Picture 2"/>
          <p:cNvPicPr>
            <a:picLocks noChangeAspect="1" noChangeArrowheads="1"/>
          </p:cNvPicPr>
          <p:nvPr/>
        </p:nvPicPr>
        <p:blipFill>
          <a:blip r:embed="rId3" cstate="screen"/>
          <a:srcRect/>
          <a:stretch>
            <a:fillRect/>
          </a:stretch>
        </p:blipFill>
        <p:spPr bwMode="auto">
          <a:xfrm>
            <a:off x="755576" y="1196752"/>
            <a:ext cx="1512168" cy="2664296"/>
          </a:xfrm>
          <a:prstGeom prst="rect">
            <a:avLst/>
          </a:prstGeom>
          <a:noFill/>
          <a:ln w="9525">
            <a:noFill/>
            <a:miter lim="800000"/>
            <a:headEnd/>
            <a:tailEnd/>
          </a:ln>
        </p:spPr>
      </p:pic>
      <p:sp>
        <p:nvSpPr>
          <p:cNvPr id="6" name="Капля 5"/>
          <p:cNvSpPr/>
          <p:nvPr/>
        </p:nvSpPr>
        <p:spPr>
          <a:xfrm rot="13762905">
            <a:off x="3391336" y="4264560"/>
            <a:ext cx="914400" cy="914400"/>
          </a:xfrm>
          <a:prstGeom prst="teardrop">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Дуга 9"/>
          <p:cNvSpPr/>
          <p:nvPr/>
        </p:nvSpPr>
        <p:spPr>
          <a:xfrm rot="2405775">
            <a:off x="1351929" y="4186981"/>
            <a:ext cx="2089698" cy="1943586"/>
          </a:xfrm>
          <a:prstGeom prst="arc">
            <a:avLst>
              <a:gd name="adj1" fmla="val 17001384"/>
              <a:gd name="adj2" fmla="val 968774"/>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Дуга 10"/>
          <p:cNvSpPr/>
          <p:nvPr/>
        </p:nvSpPr>
        <p:spPr>
          <a:xfrm rot="18498163">
            <a:off x="3171061" y="5308797"/>
            <a:ext cx="1326692" cy="1109281"/>
          </a:xfrm>
          <a:prstGeom prst="arc">
            <a:avLst>
              <a:gd name="adj1" fmla="val 15877386"/>
              <a:gd name="adj2" fmla="val 21103366"/>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Дуга 11"/>
          <p:cNvSpPr/>
          <p:nvPr/>
        </p:nvSpPr>
        <p:spPr>
          <a:xfrm rot="8619911">
            <a:off x="3006204" y="4539161"/>
            <a:ext cx="1404819" cy="1009165"/>
          </a:xfrm>
          <a:prstGeom prst="arc">
            <a:avLst>
              <a:gd name="adj1" fmla="val 14565351"/>
              <a:gd name="adj2" fmla="val 20280458"/>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Капля 14"/>
          <p:cNvSpPr/>
          <p:nvPr/>
        </p:nvSpPr>
        <p:spPr>
          <a:xfrm rot="14106825">
            <a:off x="7055588" y="4256403"/>
            <a:ext cx="914400" cy="914400"/>
          </a:xfrm>
          <a:prstGeom prst="teardrop">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уга 15"/>
          <p:cNvSpPr/>
          <p:nvPr/>
        </p:nvSpPr>
        <p:spPr>
          <a:xfrm rot="2405775">
            <a:off x="5462794" y="4385440"/>
            <a:ext cx="1530780" cy="1759528"/>
          </a:xfrm>
          <a:prstGeom prst="arc">
            <a:avLst>
              <a:gd name="adj1" fmla="val 16504946"/>
              <a:gd name="adj2" fmla="val 1894405"/>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Дуга 16"/>
          <p:cNvSpPr/>
          <p:nvPr/>
        </p:nvSpPr>
        <p:spPr>
          <a:xfrm rot="18498163">
            <a:off x="6555259" y="5610901"/>
            <a:ext cx="1326692" cy="1109281"/>
          </a:xfrm>
          <a:prstGeom prst="arc">
            <a:avLst>
              <a:gd name="adj1" fmla="val 15877386"/>
              <a:gd name="adj2" fmla="val 21103366"/>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Дуга 17"/>
          <p:cNvSpPr/>
          <p:nvPr/>
        </p:nvSpPr>
        <p:spPr>
          <a:xfrm rot="8619911">
            <a:off x="6411422" y="4814830"/>
            <a:ext cx="1289710" cy="1041738"/>
          </a:xfrm>
          <a:prstGeom prst="arc">
            <a:avLst>
              <a:gd name="adj1" fmla="val 14764889"/>
              <a:gd name="adj2" fmla="val 20280458"/>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Капля 18"/>
          <p:cNvSpPr/>
          <p:nvPr/>
        </p:nvSpPr>
        <p:spPr>
          <a:xfrm rot="10800000">
            <a:off x="3203848" y="3717032"/>
            <a:ext cx="914400" cy="914400"/>
          </a:xfrm>
          <a:prstGeom prst="teardrop">
            <a:avLst/>
          </a:prstGeom>
          <a:solidFill>
            <a:srgbClr val="FF53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Капля 19"/>
          <p:cNvSpPr/>
          <p:nvPr/>
        </p:nvSpPr>
        <p:spPr>
          <a:xfrm rot="7162814">
            <a:off x="2577261" y="3522492"/>
            <a:ext cx="914400" cy="914400"/>
          </a:xfrm>
          <a:prstGeom prst="teardrop">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Капля 20"/>
          <p:cNvSpPr/>
          <p:nvPr/>
        </p:nvSpPr>
        <p:spPr>
          <a:xfrm rot="2582736">
            <a:off x="2096706" y="4122059"/>
            <a:ext cx="914400" cy="914400"/>
          </a:xfrm>
          <a:prstGeom prst="teardrop">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Капля 21"/>
          <p:cNvSpPr/>
          <p:nvPr/>
        </p:nvSpPr>
        <p:spPr>
          <a:xfrm rot="21084829">
            <a:off x="2372506" y="4613882"/>
            <a:ext cx="914400" cy="914400"/>
          </a:xfrm>
          <a:prstGeom prst="teardrop">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5353"/>
              </a:solidFill>
            </a:endParaRPr>
          </a:p>
        </p:txBody>
      </p:sp>
      <p:sp>
        <p:nvSpPr>
          <p:cNvPr id="23" name="Капля 22"/>
          <p:cNvSpPr/>
          <p:nvPr/>
        </p:nvSpPr>
        <p:spPr>
          <a:xfrm rot="10957718">
            <a:off x="6896743" y="3737519"/>
            <a:ext cx="914400" cy="914400"/>
          </a:xfrm>
          <a:prstGeom prst="teardrop">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Капля 24"/>
          <p:cNvSpPr/>
          <p:nvPr/>
        </p:nvSpPr>
        <p:spPr>
          <a:xfrm rot="7046262">
            <a:off x="6243409" y="3588241"/>
            <a:ext cx="914400" cy="914400"/>
          </a:xfrm>
          <a:prstGeom prst="teardrop">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Капля 25"/>
          <p:cNvSpPr/>
          <p:nvPr/>
        </p:nvSpPr>
        <p:spPr>
          <a:xfrm rot="3510930">
            <a:off x="5823591" y="4032522"/>
            <a:ext cx="914400" cy="914400"/>
          </a:xfrm>
          <a:prstGeom prst="teardrop">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Капля 26"/>
          <p:cNvSpPr/>
          <p:nvPr/>
        </p:nvSpPr>
        <p:spPr>
          <a:xfrm rot="21169986">
            <a:off x="6065628" y="4634596"/>
            <a:ext cx="914400" cy="914400"/>
          </a:xfrm>
          <a:prstGeom prst="teardrop">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up)">
                                      <p:cBhvr>
                                        <p:cTn id="7" dur="10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childTnLst>
                                </p:cTn>
                              </p:par>
                              <p:par>
                                <p:cTn id="14" presetID="17" presetClass="entr" presetSubtype="1" fill="hold" grpId="0" nodeType="withEffect" nodePh="1">
                                  <p:stCondLst>
                                    <p:cond delay="0"/>
                                  </p:stCondLst>
                                  <p:endCondLst>
                                    <p:cond evt="begin" delay="0">
                                      <p:tn val="14"/>
                                    </p:cond>
                                  </p:endCondLst>
                                  <p:childTnLst>
                                    <p:set>
                                      <p:cBhvr>
                                        <p:cTn id="15" dur="1" fill="hold">
                                          <p:stCondLst>
                                            <p:cond delay="0"/>
                                          </p:stCondLst>
                                        </p:cTn>
                                        <p:tgtEl>
                                          <p:spTgt spid="10">
                                            <p:txEl>
                                              <p:charRg st="4294967295" end="4294967295"/>
                                            </p:txEl>
                                          </p:spTgt>
                                        </p:tgtEl>
                                        <p:attrNameLst>
                                          <p:attrName>style.visibility</p:attrName>
                                        </p:attrNameLst>
                                      </p:cBhvr>
                                      <p:to>
                                        <p:strVal val="visible"/>
                                      </p:to>
                                    </p:set>
                                    <p:anim calcmode="lin" valueType="num">
                                      <p:cBhvr>
                                        <p:cTn id="16" dur="1000" fill="hold"/>
                                        <p:tgtEl>
                                          <p:spTgt spid="10">
                                            <p:txEl>
                                              <p:charRg st="4294967295" end="4294967295"/>
                                            </p:txEl>
                                          </p:spTgt>
                                        </p:tgtEl>
                                        <p:attrNameLst>
                                          <p:attrName>ppt_x</p:attrName>
                                        </p:attrNameLst>
                                      </p:cBhvr>
                                      <p:tavLst>
                                        <p:tav tm="0">
                                          <p:val>
                                            <p:strVal val="#ppt_x"/>
                                          </p:val>
                                        </p:tav>
                                        <p:tav tm="100000">
                                          <p:val>
                                            <p:strVal val="#ppt_x"/>
                                          </p:val>
                                        </p:tav>
                                      </p:tavLst>
                                    </p:anim>
                                    <p:anim calcmode="lin" valueType="num">
                                      <p:cBhvr>
                                        <p:cTn id="17" dur="1000" fill="hold"/>
                                        <p:tgtEl>
                                          <p:spTgt spid="10">
                                            <p:txEl>
                                              <p:charRg st="4294967295" end="4294967295"/>
                                            </p:txEl>
                                          </p:spTgt>
                                        </p:tgtEl>
                                        <p:attrNameLst>
                                          <p:attrName>ppt_y</p:attrName>
                                        </p:attrNameLst>
                                      </p:cBhvr>
                                      <p:tavLst>
                                        <p:tav tm="0">
                                          <p:val>
                                            <p:strVal val="#ppt_y-#ppt_h/2"/>
                                          </p:val>
                                        </p:tav>
                                        <p:tav tm="100000">
                                          <p:val>
                                            <p:strVal val="#ppt_y"/>
                                          </p:val>
                                        </p:tav>
                                      </p:tavLst>
                                    </p:anim>
                                    <p:anim calcmode="lin" valueType="num">
                                      <p:cBhvr>
                                        <p:cTn id="18" dur="1000" fill="hold"/>
                                        <p:tgtEl>
                                          <p:spTgt spid="10">
                                            <p:txEl>
                                              <p:charRg st="4294967295" end="4294967295"/>
                                            </p:txEl>
                                          </p:spTgt>
                                        </p:tgtEl>
                                        <p:attrNameLst>
                                          <p:attrName>ppt_w</p:attrName>
                                        </p:attrNameLst>
                                      </p:cBhvr>
                                      <p:tavLst>
                                        <p:tav tm="0">
                                          <p:val>
                                            <p:strVal val="#ppt_w"/>
                                          </p:val>
                                        </p:tav>
                                        <p:tav tm="100000">
                                          <p:val>
                                            <p:strVal val="#ppt_w"/>
                                          </p:val>
                                        </p:tav>
                                      </p:tavLst>
                                    </p:anim>
                                    <p:anim calcmode="lin" valueType="num">
                                      <p:cBhvr>
                                        <p:cTn id="19" dur="1000" fill="hold"/>
                                        <p:tgtEl>
                                          <p:spTgt spid="10">
                                            <p:txEl>
                                              <p:charRg st="4294967295" end="4294967295"/>
                                            </p:txEl>
                                          </p:spTgt>
                                        </p:tgtEl>
                                        <p:attrNameLst>
                                          <p:attrName>ppt_h</p:attrName>
                                        </p:attrNameLst>
                                      </p:cBhvr>
                                      <p:tavLst>
                                        <p:tav tm="0">
                                          <p:val>
                                            <p:fltVal val="0"/>
                                          </p:val>
                                        </p:tav>
                                        <p:tav tm="100000">
                                          <p:val>
                                            <p:strVal val="#ppt_h"/>
                                          </p:val>
                                        </p:tav>
                                      </p:tavLst>
                                    </p:anim>
                                  </p:childTnLst>
                                </p:cTn>
                              </p:par>
                              <p:par>
                                <p:cTn id="20" presetID="17" presetClass="entr" presetSubtype="8" fill="hold" grpId="0" nodeType="withEffect" nodePh="1">
                                  <p:stCondLst>
                                    <p:cond delay="0"/>
                                  </p:stCondLst>
                                  <p:endCondLst>
                                    <p:cond evt="begin" delay="0">
                                      <p:tn val="20"/>
                                    </p:cond>
                                  </p:endCondLst>
                                  <p:childTnLst>
                                    <p:set>
                                      <p:cBhvr>
                                        <p:cTn id="21" dur="1" fill="hold">
                                          <p:stCondLst>
                                            <p:cond delay="0"/>
                                          </p:stCondLst>
                                        </p:cTn>
                                        <p:tgtEl>
                                          <p:spTgt spid="11">
                                            <p:txEl>
                                              <p:charRg st="4294967295" end="4294967295"/>
                                            </p:txEl>
                                          </p:spTgt>
                                        </p:tgtEl>
                                        <p:attrNameLst>
                                          <p:attrName>style.visibility</p:attrName>
                                        </p:attrNameLst>
                                      </p:cBhvr>
                                      <p:to>
                                        <p:strVal val="visible"/>
                                      </p:to>
                                    </p:set>
                                    <p:anim calcmode="lin" valueType="num">
                                      <p:cBhvr>
                                        <p:cTn id="22" dur="1000" fill="hold"/>
                                        <p:tgtEl>
                                          <p:spTgt spid="11">
                                            <p:txEl>
                                              <p:charRg st="4294967295" end="4294967295"/>
                                            </p:txEl>
                                          </p:spTgt>
                                        </p:tgtEl>
                                        <p:attrNameLst>
                                          <p:attrName>ppt_x</p:attrName>
                                        </p:attrNameLst>
                                      </p:cBhvr>
                                      <p:tavLst>
                                        <p:tav tm="0">
                                          <p:val>
                                            <p:strVal val="#ppt_x-#ppt_w/2"/>
                                          </p:val>
                                        </p:tav>
                                        <p:tav tm="100000">
                                          <p:val>
                                            <p:strVal val="#ppt_x"/>
                                          </p:val>
                                        </p:tav>
                                      </p:tavLst>
                                    </p:anim>
                                    <p:anim calcmode="lin" valueType="num">
                                      <p:cBhvr>
                                        <p:cTn id="23" dur="1000" fill="hold"/>
                                        <p:tgtEl>
                                          <p:spTgt spid="11">
                                            <p:txEl>
                                              <p:charRg st="4294967295" end="4294967295"/>
                                            </p:txEl>
                                          </p:spTgt>
                                        </p:tgtEl>
                                        <p:attrNameLst>
                                          <p:attrName>ppt_y</p:attrName>
                                        </p:attrNameLst>
                                      </p:cBhvr>
                                      <p:tavLst>
                                        <p:tav tm="0">
                                          <p:val>
                                            <p:strVal val="#ppt_y"/>
                                          </p:val>
                                        </p:tav>
                                        <p:tav tm="100000">
                                          <p:val>
                                            <p:strVal val="#ppt_y"/>
                                          </p:val>
                                        </p:tav>
                                      </p:tavLst>
                                    </p:anim>
                                    <p:anim calcmode="lin" valueType="num">
                                      <p:cBhvr>
                                        <p:cTn id="24" dur="1000" fill="hold"/>
                                        <p:tgtEl>
                                          <p:spTgt spid="11">
                                            <p:txEl>
                                              <p:charRg st="4294967295" end="4294967295"/>
                                            </p:txEl>
                                          </p:spTgt>
                                        </p:tgtEl>
                                        <p:attrNameLst>
                                          <p:attrName>ppt_w</p:attrName>
                                        </p:attrNameLst>
                                      </p:cBhvr>
                                      <p:tavLst>
                                        <p:tav tm="0">
                                          <p:val>
                                            <p:fltVal val="0"/>
                                          </p:val>
                                        </p:tav>
                                        <p:tav tm="100000">
                                          <p:val>
                                            <p:strVal val="#ppt_w"/>
                                          </p:val>
                                        </p:tav>
                                      </p:tavLst>
                                    </p:anim>
                                    <p:anim calcmode="lin" valueType="num">
                                      <p:cBhvr>
                                        <p:cTn id="25" dur="1000" fill="hold"/>
                                        <p:tgtEl>
                                          <p:spTgt spid="11">
                                            <p:txEl>
                                              <p:charRg st="4294967295" end="4294967295"/>
                                            </p:txEl>
                                          </p:spTgt>
                                        </p:tgtEl>
                                        <p:attrNameLst>
                                          <p:attrName>ppt_h</p:attrName>
                                        </p:attrNameLst>
                                      </p:cBhvr>
                                      <p:tavLst>
                                        <p:tav tm="0">
                                          <p:val>
                                            <p:strVal val="#ppt_h"/>
                                          </p:val>
                                        </p:tav>
                                        <p:tav tm="100000">
                                          <p:val>
                                            <p:strVal val="#ppt_h"/>
                                          </p:val>
                                        </p:tav>
                                      </p:tavLst>
                                    </p:anim>
                                  </p:childTnLst>
                                </p:cTn>
                              </p:par>
                              <p:par>
                                <p:cTn id="26" presetID="17" presetClass="entr" presetSubtype="8" fill="hold" grpId="0" nodeType="withEffect" nodePh="1">
                                  <p:stCondLst>
                                    <p:cond delay="0"/>
                                  </p:stCondLst>
                                  <p:endCondLst>
                                    <p:cond evt="begin" delay="0">
                                      <p:tn val="26"/>
                                    </p:cond>
                                  </p:endCondLst>
                                  <p:childTnLst>
                                    <p:set>
                                      <p:cBhvr>
                                        <p:cTn id="27" dur="1" fill="hold">
                                          <p:stCondLst>
                                            <p:cond delay="0"/>
                                          </p:stCondLst>
                                        </p:cTn>
                                        <p:tgtEl>
                                          <p:spTgt spid="12">
                                            <p:txEl>
                                              <p:charRg st="4294967295" end="4294967295"/>
                                            </p:txEl>
                                          </p:spTgt>
                                        </p:tgtEl>
                                        <p:attrNameLst>
                                          <p:attrName>style.visibility</p:attrName>
                                        </p:attrNameLst>
                                      </p:cBhvr>
                                      <p:to>
                                        <p:strVal val="visible"/>
                                      </p:to>
                                    </p:set>
                                    <p:anim calcmode="lin" valueType="num">
                                      <p:cBhvr>
                                        <p:cTn id="28" dur="1000" fill="hold"/>
                                        <p:tgtEl>
                                          <p:spTgt spid="12">
                                            <p:txEl>
                                              <p:charRg st="4294967295" end="4294967295"/>
                                            </p:txEl>
                                          </p:spTgt>
                                        </p:tgtEl>
                                        <p:attrNameLst>
                                          <p:attrName>ppt_x</p:attrName>
                                        </p:attrNameLst>
                                      </p:cBhvr>
                                      <p:tavLst>
                                        <p:tav tm="0">
                                          <p:val>
                                            <p:strVal val="#ppt_x-#ppt_w/2"/>
                                          </p:val>
                                        </p:tav>
                                        <p:tav tm="100000">
                                          <p:val>
                                            <p:strVal val="#ppt_x"/>
                                          </p:val>
                                        </p:tav>
                                      </p:tavLst>
                                    </p:anim>
                                    <p:anim calcmode="lin" valueType="num">
                                      <p:cBhvr>
                                        <p:cTn id="29" dur="1000" fill="hold"/>
                                        <p:tgtEl>
                                          <p:spTgt spid="12">
                                            <p:txEl>
                                              <p:charRg st="4294967295" end="4294967295"/>
                                            </p:txEl>
                                          </p:spTgt>
                                        </p:tgtEl>
                                        <p:attrNameLst>
                                          <p:attrName>ppt_y</p:attrName>
                                        </p:attrNameLst>
                                      </p:cBhvr>
                                      <p:tavLst>
                                        <p:tav tm="0">
                                          <p:val>
                                            <p:strVal val="#ppt_y"/>
                                          </p:val>
                                        </p:tav>
                                        <p:tav tm="100000">
                                          <p:val>
                                            <p:strVal val="#ppt_y"/>
                                          </p:val>
                                        </p:tav>
                                      </p:tavLst>
                                    </p:anim>
                                    <p:anim calcmode="lin" valueType="num">
                                      <p:cBhvr>
                                        <p:cTn id="30" dur="1000" fill="hold"/>
                                        <p:tgtEl>
                                          <p:spTgt spid="12">
                                            <p:txEl>
                                              <p:charRg st="4294967295" end="4294967295"/>
                                            </p:txEl>
                                          </p:spTgt>
                                        </p:tgtEl>
                                        <p:attrNameLst>
                                          <p:attrName>ppt_w</p:attrName>
                                        </p:attrNameLst>
                                      </p:cBhvr>
                                      <p:tavLst>
                                        <p:tav tm="0">
                                          <p:val>
                                            <p:fltVal val="0"/>
                                          </p:val>
                                        </p:tav>
                                        <p:tav tm="100000">
                                          <p:val>
                                            <p:strVal val="#ppt_w"/>
                                          </p:val>
                                        </p:tav>
                                      </p:tavLst>
                                    </p:anim>
                                    <p:anim calcmode="lin" valueType="num">
                                      <p:cBhvr>
                                        <p:cTn id="31" dur="1000" fill="hold"/>
                                        <p:tgtEl>
                                          <p:spTgt spid="12">
                                            <p:txEl>
                                              <p:charRg st="4294967295" end="4294967295"/>
                                            </p:txEl>
                                          </p:spTgt>
                                        </p:tgtEl>
                                        <p:attrNameLst>
                                          <p:attrName>ppt_h</p:attrName>
                                        </p:attrNameLst>
                                      </p:cBhvr>
                                      <p:tavLst>
                                        <p:tav tm="0">
                                          <p:val>
                                            <p:strVal val="#ppt_h"/>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childTnLst>
                                </p:cTn>
                              </p:par>
                              <p:par>
                                <p:cTn id="70" presetID="23" presetClass="entr" presetSubtype="16"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childTnLst>
                                </p:cTn>
                              </p:par>
                              <p:par>
                                <p:cTn id="78" presetID="23" presetClass="entr" presetSubtype="16"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ppt_w</p:attrName>
                                        </p:attrNameLst>
                                      </p:cBhvr>
                                      <p:tavLst>
                                        <p:tav tm="0">
                                          <p:val>
                                            <p:fltVal val="0"/>
                                          </p:val>
                                        </p:tav>
                                        <p:tav tm="100000">
                                          <p:val>
                                            <p:strVal val="#ppt_w"/>
                                          </p:val>
                                        </p:tav>
                                      </p:tavLst>
                                    </p:anim>
                                    <p:anim calcmode="lin" valueType="num">
                                      <p:cBhvr>
                                        <p:cTn id="81"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18256"/>
            <a:ext cx="9144000" cy="6876256"/>
          </a:xfrm>
          <a:prstGeom prst="rect">
            <a:avLst/>
          </a:prstGeom>
          <a:noFill/>
          <a:ln w="9525">
            <a:noFill/>
            <a:miter lim="800000"/>
            <a:headEnd/>
            <a:tailEnd/>
          </a:ln>
        </p:spPr>
      </p:pic>
      <p:cxnSp>
        <p:nvCxnSpPr>
          <p:cNvPr id="5" name="Прямая соединительная линия 4"/>
          <p:cNvCxnSpPr/>
          <p:nvPr/>
        </p:nvCxnSpPr>
        <p:spPr>
          <a:xfrm flipV="1">
            <a:off x="1115616" y="2420888"/>
            <a:ext cx="6480720" cy="20882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1403648" y="3573016"/>
            <a:ext cx="6264696" cy="2088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043608" y="1124744"/>
            <a:ext cx="7200799" cy="3456384"/>
          </a:xfrm>
          <a:prstGeom prst="rect">
            <a:avLst/>
          </a:prstGeom>
        </p:spPr>
        <p:txBody>
          <a:bodyPr wrap="square">
            <a:prstTxWarp prst="textDeflateBottom">
              <a:avLst>
                <a:gd name="adj" fmla="val 52680"/>
              </a:avLst>
            </a:prstTxWarp>
            <a:spAutoFit/>
          </a:bodyPr>
          <a:lstStyle/>
          <a:p>
            <a:pPr algn="ctr"/>
            <a:r>
              <a:rPr lang="ru-RU" sz="6000" i="1" dirty="0" smtClean="0">
                <a:solidFill>
                  <a:schemeClr val="accent4">
                    <a:lumMod val="50000"/>
                  </a:schemeClr>
                </a:solidFill>
                <a:effectLst>
                  <a:glow rad="101600">
                    <a:schemeClr val="accent4">
                      <a:satMod val="175000"/>
                      <a:alpha val="40000"/>
                    </a:schemeClr>
                  </a:glow>
                  <a:outerShdw blurRad="60007" dist="200025" dir="15000000" sy="30000" kx="-1800000" algn="bl" rotWithShape="0">
                    <a:prstClr val="black">
                      <a:alpha val="32000"/>
                    </a:prstClr>
                  </a:outerShdw>
                </a:effectLst>
              </a:rPr>
              <a:t>Молодцы!</a:t>
            </a:r>
            <a:endParaRPr lang="ru-RU" sz="6000" dirty="0">
              <a:solidFill>
                <a:schemeClr val="accent4">
                  <a:lumMod val="50000"/>
                </a:schemeClr>
              </a:solidFill>
              <a:effectLst>
                <a:glow rad="101600">
                  <a:schemeClr val="accent4">
                    <a:satMod val="175000"/>
                    <a:alpha val="40000"/>
                  </a:schemeClr>
                </a:glow>
                <a:outerShdw blurRad="60007" dist="200025" dir="15000000" sy="30000" kx="-1800000" algn="bl" rotWithShape="0">
                  <a:prstClr val="black">
                    <a:alpha val="32000"/>
                  </a:prstClr>
                </a:outerShdw>
              </a:effectLst>
            </a:endParaRPr>
          </a:p>
        </p:txBody>
      </p:sp>
      <p:pic>
        <p:nvPicPr>
          <p:cNvPr id="7" name="Picture 2"/>
          <p:cNvPicPr>
            <a:picLocks noChangeAspect="1" noChangeArrowheads="1"/>
          </p:cNvPicPr>
          <p:nvPr/>
        </p:nvPicPr>
        <p:blipFill>
          <a:blip r:embed="rId3" cstate="screen"/>
          <a:srcRect/>
          <a:stretch>
            <a:fillRect/>
          </a:stretch>
        </p:blipFill>
        <p:spPr bwMode="auto">
          <a:xfrm>
            <a:off x="3923928" y="3356992"/>
            <a:ext cx="1512168" cy="2868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0"/>
            <a:ext cx="9144000" cy="6876256"/>
          </a:xfrm>
          <a:prstGeom prst="rect">
            <a:avLst/>
          </a:prstGeom>
          <a:noFill/>
          <a:ln w="9525">
            <a:noFill/>
            <a:miter lim="800000"/>
            <a:headEnd/>
            <a:tailEnd/>
          </a:ln>
        </p:spPr>
      </p:pic>
      <p:cxnSp>
        <p:nvCxnSpPr>
          <p:cNvPr id="5" name="Прямая соединительная линия 4"/>
          <p:cNvCxnSpPr/>
          <p:nvPr/>
        </p:nvCxnSpPr>
        <p:spPr>
          <a:xfrm flipV="1">
            <a:off x="1115616" y="2420888"/>
            <a:ext cx="6480720" cy="20882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1403648" y="3573016"/>
            <a:ext cx="6264696" cy="2088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1043608" y="548680"/>
            <a:ext cx="7272808" cy="6063198"/>
          </a:xfrm>
          <a:prstGeom prst="rect">
            <a:avLst/>
          </a:prstGeom>
        </p:spPr>
        <p:txBody>
          <a:bodyPr wrap="square">
            <a:spAutoFit/>
          </a:bodyPr>
          <a:lstStyle/>
          <a:p>
            <a:pPr algn="ctr"/>
            <a:r>
              <a:rPr lang="ru-RU" dirty="0" smtClean="0">
                <a:solidFill>
                  <a:schemeClr val="bg1"/>
                </a:solidFill>
              </a:rPr>
              <a:t> </a:t>
            </a:r>
            <a:r>
              <a:rPr lang="ru-RU" sz="2400" dirty="0" smtClean="0">
                <a:solidFill>
                  <a:schemeClr val="bg1"/>
                </a:solidFill>
              </a:rPr>
              <a:t>Ресурсы</a:t>
            </a:r>
          </a:p>
          <a:p>
            <a:pPr algn="ctr"/>
            <a:endParaRPr lang="ru-RU" sz="1200" dirty="0" smtClean="0">
              <a:solidFill>
                <a:schemeClr val="bg1"/>
              </a:solidFill>
            </a:endParaRPr>
          </a:p>
          <a:p>
            <a:r>
              <a:rPr lang="ru-RU" dirty="0" smtClean="0">
                <a:solidFill>
                  <a:schemeClr val="bg1"/>
                </a:solidFill>
              </a:rPr>
              <a:t> </a:t>
            </a:r>
            <a:r>
              <a:rPr lang="ru-RU" sz="1400" u="sng" dirty="0" smtClean="0">
                <a:hlinkClick r:id="rId3"/>
              </a:rPr>
              <a:t>http://www.mogut-vse.ru/instrument.htm</a:t>
            </a:r>
            <a:r>
              <a:rPr lang="ru-RU" sz="1400" dirty="0" smtClean="0"/>
              <a:t> </a:t>
            </a:r>
          </a:p>
          <a:p>
            <a:r>
              <a:rPr lang="ru-RU" sz="1400" dirty="0" smtClean="0"/>
              <a:t> </a:t>
            </a:r>
          </a:p>
          <a:p>
            <a:r>
              <a:rPr lang="en-US" sz="1400" dirty="0" smtClean="0">
                <a:solidFill>
                  <a:schemeClr val="bg1"/>
                </a:solidFill>
                <a:hlinkClick r:id="rId4"/>
              </a:rPr>
              <a:t>http://www.numama.ru/blogs/kopilka-detskih-stihov/stihi-pro-radugu.html</a:t>
            </a:r>
            <a:endParaRPr lang="ru-RU" sz="1400" dirty="0" smtClean="0">
              <a:solidFill>
                <a:schemeClr val="bg1"/>
              </a:solidFill>
            </a:endParaRPr>
          </a:p>
          <a:p>
            <a:r>
              <a:rPr lang="ru-RU" sz="1400" dirty="0" smtClean="0">
                <a:solidFill>
                  <a:schemeClr val="bg1"/>
                </a:solidFill>
                <a:hlinkClick r:id="rId5"/>
              </a:rPr>
              <a:t> </a:t>
            </a:r>
            <a:r>
              <a:rPr lang="en-US" sz="1400" dirty="0" smtClean="0">
                <a:solidFill>
                  <a:schemeClr val="bg1"/>
                </a:solidFill>
                <a:hlinkClick r:id="rId5"/>
              </a:rPr>
              <a:t>http://images.yandex.ru/yandsearch?text=%D0%BE%D1%81%D0%BD%D0%BE%D0%B2%D0%BD%D1%8B%D0%B5%20%D1%86%D0%B2%D0%B5%D1%82%D0%B0&amp;img_url=www.xmao.strana-krasoty.ru%2Fimages%2Fstories%2Fnefteyugansk_%2Fitten.gif&amp;pos=9&amp;rpt=simage</a:t>
            </a:r>
            <a:endParaRPr lang="ru-RU" sz="1400" dirty="0" smtClean="0">
              <a:solidFill>
                <a:schemeClr val="bg1"/>
              </a:solidFill>
            </a:endParaRPr>
          </a:p>
          <a:p>
            <a:r>
              <a:rPr lang="ru-RU" sz="1400" dirty="0" smtClean="0">
                <a:solidFill>
                  <a:schemeClr val="bg1"/>
                </a:solidFill>
                <a:hlinkClick r:id="rId6"/>
              </a:rPr>
              <a:t> </a:t>
            </a:r>
            <a:r>
              <a:rPr lang="en-US" sz="1400" dirty="0" smtClean="0">
                <a:solidFill>
                  <a:schemeClr val="bg1"/>
                </a:solidFill>
                <a:hlinkClick r:id="rId6"/>
              </a:rPr>
              <a:t>http://images.yandex.ru/yandsearch?text=%D0%BA%D0%B0%D1%80%D0%B0%D0%BD%D0%B4%D0%B0%D1%88%D0%B8+%D1%86%D0%B2%D0%B5%D1%82%D0%BD%D1%8B%D0%B5&amp;rpt=image&amp;img_url=www.xmao.strana-krasoty.ru%2Fimages%2Fstories%2Fnefteyugansk_%2Fitten.gif</a:t>
            </a:r>
            <a:endParaRPr lang="ru-RU" sz="1400" dirty="0" smtClean="0">
              <a:solidFill>
                <a:schemeClr val="bg1"/>
              </a:solidFill>
            </a:endParaRPr>
          </a:p>
          <a:p>
            <a:r>
              <a:rPr lang="ru-RU" sz="1400" dirty="0" smtClean="0">
                <a:solidFill>
                  <a:schemeClr val="bg1"/>
                </a:solidFill>
                <a:hlinkClick r:id="rId7"/>
              </a:rPr>
              <a:t> </a:t>
            </a:r>
            <a:r>
              <a:rPr lang="en-US" sz="1400" dirty="0" smtClean="0">
                <a:solidFill>
                  <a:schemeClr val="bg1"/>
                </a:solidFill>
                <a:hlinkClick r:id="rId7"/>
              </a:rPr>
              <a:t>http://images.yandex.ru/yandsearch?text=%D1%81%D0%BF%D0%B5%D0%BA%D1%82%D0%BE%D1%80&amp;rpt=image&amp;img_url=www.xmao.strana-krasoty.ru%2Fimages%2Fstories%2Fnefteyugansk_%2Fitten.gif</a:t>
            </a:r>
            <a:endParaRPr lang="ru-RU" sz="1400" dirty="0" smtClean="0">
              <a:solidFill>
                <a:schemeClr val="bg1"/>
              </a:solidFill>
            </a:endParaRPr>
          </a:p>
          <a:p>
            <a:r>
              <a:rPr lang="ru-RU" sz="1400" dirty="0" smtClean="0">
                <a:solidFill>
                  <a:schemeClr val="bg1"/>
                </a:solidFill>
                <a:hlinkClick r:id="rId8"/>
              </a:rPr>
              <a:t> </a:t>
            </a:r>
            <a:r>
              <a:rPr lang="en-US" sz="1400" dirty="0" smtClean="0">
                <a:solidFill>
                  <a:schemeClr val="bg1"/>
                </a:solidFill>
                <a:hlinkClick r:id="rId8"/>
              </a:rPr>
              <a:t>http://images.yandex.ru/yandsearch?text=%D0%B2%D1%80%D0%B5%D0%BC%D0%B5%D0%BD%D0%B0+%D0%B3%D0%BE%D0%B4%D0%B0&amp;rpt=image&amp;img_url=www.xmao.strana-krasoty.ru%2Fimages%2Fstories%2Fnefteyugansk_%2Fitten.gif</a:t>
            </a:r>
            <a:r>
              <a:rPr lang="ru-RU" sz="1400" dirty="0" smtClean="0">
                <a:solidFill>
                  <a:schemeClr val="bg1"/>
                </a:solidFill>
              </a:rPr>
              <a:t> </a:t>
            </a:r>
          </a:p>
          <a:p>
            <a:endParaRPr lang="ru-RU" dirty="0" smtClean="0">
              <a:solidFill>
                <a:schemeClr val="bg1"/>
              </a:solidFill>
            </a:endParaRPr>
          </a:p>
          <a:p>
            <a:endParaRPr lang="ru-RU" dirty="0" smtClean="0">
              <a:solidFill>
                <a:schemeClr val="bg1"/>
              </a:solidFill>
            </a:endParaRPr>
          </a:p>
          <a:p>
            <a:endParaRPr lang="ru-RU"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0"/>
            <a:ext cx="9144000" cy="6876256"/>
          </a:xfrm>
          <a:prstGeom prst="rect">
            <a:avLst/>
          </a:prstGeom>
          <a:noFill/>
          <a:ln w="9525">
            <a:noFill/>
            <a:miter lim="800000"/>
            <a:headEnd/>
            <a:tailEnd/>
          </a:ln>
        </p:spPr>
      </p:pic>
      <p:cxnSp>
        <p:nvCxnSpPr>
          <p:cNvPr id="5" name="Прямая соединительная линия 4"/>
          <p:cNvCxnSpPr/>
          <p:nvPr/>
        </p:nvCxnSpPr>
        <p:spPr>
          <a:xfrm flipV="1">
            <a:off x="1115616" y="2420888"/>
            <a:ext cx="6480720" cy="20882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1403648" y="3573016"/>
            <a:ext cx="6264696" cy="2088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755576" y="1268760"/>
            <a:ext cx="7776864" cy="4752528"/>
          </a:xfrm>
          <a:prstGeom prst="rect">
            <a:avLst/>
          </a:prstGeom>
          <a:ln w="19050">
            <a:solidFill>
              <a:schemeClr val="tx1"/>
            </a:solidFill>
          </a:ln>
        </p:spPr>
        <p:txBody>
          <a:bodyPr wrap="square">
            <a:prstTxWarp prst="textFadeDown">
              <a:avLst>
                <a:gd name="adj" fmla="val 35864"/>
              </a:avLst>
            </a:prstTxWarp>
            <a:spAutoFit/>
          </a:bodyPr>
          <a:lstStyle/>
          <a:p>
            <a:endParaRPr lang="ru-RU" sz="7200" b="1" i="1" dirty="0" smtClean="0">
              <a:ln>
                <a:solidFill>
                  <a:schemeClr val="bg1"/>
                </a:solidFill>
              </a:ln>
              <a:solidFill>
                <a:srgbClr val="7030A0"/>
              </a:solidFill>
              <a:effectLst>
                <a:glow rad="101600">
                  <a:srgbClr val="FFFF00">
                    <a:alpha val="40000"/>
                  </a:srgbClr>
                </a:glow>
                <a:outerShdw blurRad="60007" dist="200025" dir="15000000" sy="30000" kx="-1800000" algn="bl" rotWithShape="0">
                  <a:prstClr val="black">
                    <a:alpha val="32000"/>
                  </a:prstClr>
                </a:outerShdw>
              </a:effectLst>
            </a:endParaRPr>
          </a:p>
          <a:p>
            <a:r>
              <a:rPr lang="ru-RU" sz="6000" i="1" dirty="0" smtClean="0">
                <a:solidFill>
                  <a:schemeClr val="accent4">
                    <a:lumMod val="50000"/>
                  </a:schemeClr>
                </a:solidFill>
                <a:effectLst>
                  <a:glow rad="101600">
                    <a:schemeClr val="accent4">
                      <a:satMod val="175000"/>
                      <a:alpha val="40000"/>
                    </a:schemeClr>
                  </a:glow>
                  <a:outerShdw blurRad="60007" dist="200025" dir="15000000" sy="30000" kx="-1800000" algn="bl" rotWithShape="0">
                    <a:prstClr val="black">
                      <a:alpha val="32000"/>
                    </a:prstClr>
                  </a:outerShdw>
                </a:effectLst>
              </a:rPr>
              <a:t>                </a:t>
            </a:r>
            <a:endParaRPr lang="ru-RU" sz="6000" dirty="0">
              <a:solidFill>
                <a:schemeClr val="accent4">
                  <a:lumMod val="50000"/>
                </a:schemeClr>
              </a:solidFill>
              <a:effectLst>
                <a:glow rad="101600">
                  <a:schemeClr val="accent4">
                    <a:satMod val="175000"/>
                    <a:alpha val="40000"/>
                  </a:schemeClr>
                </a:glow>
                <a:outerShdw blurRad="60007" dist="200025" dir="15000000" sy="30000" kx="-1800000" algn="bl" rotWithShape="0">
                  <a:prstClr val="black">
                    <a:alpha val="32000"/>
                  </a:prstClr>
                </a:outerShdw>
              </a:effectLst>
            </a:endParaRPr>
          </a:p>
        </p:txBody>
      </p:sp>
      <p:pic>
        <p:nvPicPr>
          <p:cNvPr id="17410" name="Picture 2" descr="http://cs9292.userapi.com/u99136617/-14/x_05cf2b3f.jpg"/>
          <p:cNvPicPr>
            <a:picLocks noChangeAspect="1" noChangeArrowheads="1"/>
          </p:cNvPicPr>
          <p:nvPr/>
        </p:nvPicPr>
        <p:blipFill>
          <a:blip r:embed="rId3" cstate="screen"/>
          <a:srcRect/>
          <a:stretch>
            <a:fillRect/>
          </a:stretch>
        </p:blipFill>
        <p:spPr bwMode="auto">
          <a:xfrm>
            <a:off x="971600" y="620688"/>
            <a:ext cx="7344816" cy="5544616"/>
          </a:xfrm>
          <a:prstGeom prst="rect">
            <a:avLst/>
          </a:prstGeom>
          <a:noFill/>
        </p:spPr>
      </p:pic>
      <p:sp>
        <p:nvSpPr>
          <p:cNvPr id="7" name="Прямоугольник 6"/>
          <p:cNvSpPr/>
          <p:nvPr/>
        </p:nvSpPr>
        <p:spPr>
          <a:xfrm>
            <a:off x="683568" y="2852936"/>
            <a:ext cx="7992889" cy="3384376"/>
          </a:xfrm>
          <a:prstGeom prst="rect">
            <a:avLst/>
          </a:prstGeom>
        </p:spPr>
        <p:txBody>
          <a:bodyPr wrap="square">
            <a:prstTxWarp prst="textFadeDown">
              <a:avLst>
                <a:gd name="adj" fmla="val 25948"/>
              </a:avLst>
            </a:prstTxWarp>
            <a:spAutoFit/>
          </a:bodyPr>
          <a:lstStyle/>
          <a:p>
            <a:r>
              <a:rPr lang="ru-RU" sz="8000" b="1" i="1" dirty="0" err="1" smtClean="0">
                <a:ln>
                  <a:solidFill>
                    <a:schemeClr val="bg1"/>
                  </a:solidFill>
                </a:ln>
                <a:solidFill>
                  <a:srgbClr val="C00000"/>
                </a:solidFill>
                <a:effectLst>
                  <a:glow rad="101600">
                    <a:srgbClr val="FFFF00">
                      <a:alpha val="40000"/>
                    </a:srgbClr>
                  </a:glow>
                  <a:outerShdw blurRad="60007" dist="200025" dir="15000000" sy="30000" kx="-1800000" algn="bl" rotWithShape="0">
                    <a:prstClr val="black">
                      <a:alpha val="32000"/>
                    </a:prstClr>
                  </a:outerShdw>
                </a:effectLst>
              </a:rPr>
              <a:t>Ц</a:t>
            </a:r>
            <a:r>
              <a:rPr lang="ru-RU" sz="8000" b="1" i="1" dirty="0" err="1" smtClean="0">
                <a:ln>
                  <a:solidFill>
                    <a:schemeClr val="bg1"/>
                  </a:solidFill>
                </a:ln>
                <a:solidFill>
                  <a:srgbClr val="FF0000"/>
                </a:solidFill>
                <a:effectLst>
                  <a:glow rad="101600">
                    <a:srgbClr val="FFFF00">
                      <a:alpha val="40000"/>
                    </a:srgbClr>
                  </a:glow>
                  <a:outerShdw blurRad="60007" dist="200025" dir="15000000" sy="30000" kx="-1800000" algn="bl" rotWithShape="0">
                    <a:prstClr val="black">
                      <a:alpha val="32000"/>
                    </a:prstClr>
                  </a:outerShdw>
                </a:effectLst>
              </a:rPr>
              <a:t>в</a:t>
            </a:r>
            <a:r>
              <a:rPr lang="ru-RU" sz="8000" b="1" i="1" dirty="0" err="1" smtClean="0">
                <a:ln>
                  <a:solidFill>
                    <a:schemeClr val="bg1"/>
                  </a:solidFill>
                </a:ln>
                <a:solidFill>
                  <a:srgbClr val="FF5353"/>
                </a:solidFill>
                <a:effectLst>
                  <a:glow rad="101600">
                    <a:srgbClr val="FFFF00">
                      <a:alpha val="40000"/>
                    </a:srgbClr>
                  </a:glow>
                  <a:outerShdw blurRad="60007" dist="200025" dir="15000000" sy="30000" kx="-1800000" algn="bl" rotWithShape="0">
                    <a:prstClr val="black">
                      <a:alpha val="32000"/>
                    </a:prstClr>
                  </a:outerShdw>
                </a:effectLst>
              </a:rPr>
              <a:t>е</a:t>
            </a:r>
            <a:r>
              <a:rPr lang="ru-RU" sz="8000" b="1" i="1" dirty="0" err="1" smtClean="0">
                <a:ln>
                  <a:solidFill>
                    <a:schemeClr val="bg1"/>
                  </a:solidFill>
                </a:ln>
                <a:solidFill>
                  <a:srgbClr val="FF6600"/>
                </a:solidFill>
                <a:effectLst>
                  <a:glow rad="101600">
                    <a:srgbClr val="FFFF00">
                      <a:alpha val="40000"/>
                    </a:srgbClr>
                  </a:glow>
                  <a:outerShdw blurRad="60007" dist="200025" dir="15000000" sy="30000" kx="-1800000" algn="bl" rotWithShape="0">
                    <a:prstClr val="black">
                      <a:alpha val="32000"/>
                    </a:prstClr>
                  </a:outerShdw>
                </a:effectLst>
              </a:rPr>
              <a:t>т</a:t>
            </a:r>
            <a:r>
              <a:rPr lang="ru-RU" sz="8000" b="1" i="1" dirty="0" err="1" smtClean="0">
                <a:ln>
                  <a:solidFill>
                    <a:schemeClr val="bg1"/>
                  </a:solidFill>
                </a:ln>
                <a:solidFill>
                  <a:srgbClr val="FFC000"/>
                </a:solidFill>
                <a:effectLst>
                  <a:glow rad="101600">
                    <a:srgbClr val="FFFF00">
                      <a:alpha val="40000"/>
                    </a:srgbClr>
                  </a:glow>
                  <a:outerShdw blurRad="60007" dist="200025" dir="15000000" sy="30000" kx="-1800000" algn="bl" rotWithShape="0">
                    <a:prstClr val="black">
                      <a:alpha val="32000"/>
                    </a:prstClr>
                  </a:outerShdw>
                </a:effectLst>
              </a:rPr>
              <a:t>о</a:t>
            </a:r>
            <a:r>
              <a:rPr lang="ru-RU" sz="8000" b="1" i="1" dirty="0" err="1" smtClean="0">
                <a:ln>
                  <a:solidFill>
                    <a:schemeClr val="bg1"/>
                  </a:solidFill>
                </a:ln>
                <a:solidFill>
                  <a:srgbClr val="92D050"/>
                </a:solidFill>
                <a:effectLst>
                  <a:glow rad="101600">
                    <a:srgbClr val="FFFF00">
                      <a:alpha val="40000"/>
                    </a:srgbClr>
                  </a:glow>
                  <a:outerShdw blurRad="60007" dist="200025" dir="15000000" sy="30000" kx="-1800000" algn="bl" rotWithShape="0">
                    <a:prstClr val="black">
                      <a:alpha val="32000"/>
                    </a:prstClr>
                  </a:outerShdw>
                </a:effectLst>
              </a:rPr>
              <a:t>в</a:t>
            </a:r>
            <a:r>
              <a:rPr lang="ru-RU" sz="8000" b="1" i="1" dirty="0" err="1" smtClean="0">
                <a:ln>
                  <a:solidFill>
                    <a:schemeClr val="bg1"/>
                  </a:solidFill>
                </a:ln>
                <a:solidFill>
                  <a:srgbClr val="00B050"/>
                </a:solidFill>
                <a:effectLst>
                  <a:glow rad="101600">
                    <a:srgbClr val="FFFF00">
                      <a:alpha val="40000"/>
                    </a:srgbClr>
                  </a:glow>
                  <a:outerShdw blurRad="60007" dist="200025" dir="15000000" sy="30000" kx="-1800000" algn="bl" rotWithShape="0">
                    <a:prstClr val="black">
                      <a:alpha val="32000"/>
                    </a:prstClr>
                  </a:outerShdw>
                </a:effectLst>
              </a:rPr>
              <a:t>е</a:t>
            </a:r>
            <a:r>
              <a:rPr lang="ru-RU" sz="8000" b="1" i="1" dirty="0" err="1" smtClean="0">
                <a:ln>
                  <a:solidFill>
                    <a:schemeClr val="bg1"/>
                  </a:solidFill>
                </a:ln>
                <a:solidFill>
                  <a:srgbClr val="006600"/>
                </a:solidFill>
                <a:effectLst>
                  <a:glow rad="101600">
                    <a:srgbClr val="FFFF00">
                      <a:alpha val="40000"/>
                    </a:srgbClr>
                  </a:glow>
                  <a:outerShdw blurRad="60007" dist="200025" dir="15000000" sy="30000" kx="-1800000" algn="bl" rotWithShape="0">
                    <a:prstClr val="black">
                      <a:alpha val="32000"/>
                    </a:prstClr>
                  </a:outerShdw>
                </a:effectLst>
              </a:rPr>
              <a:t>д</a:t>
            </a:r>
            <a:r>
              <a:rPr lang="ru-RU" sz="8000" b="1" i="1" dirty="0" err="1" smtClean="0">
                <a:ln>
                  <a:solidFill>
                    <a:schemeClr val="bg1"/>
                  </a:solidFill>
                </a:ln>
                <a:solidFill>
                  <a:srgbClr val="008080"/>
                </a:solidFill>
                <a:effectLst>
                  <a:glow rad="101600">
                    <a:srgbClr val="FFFF00">
                      <a:alpha val="40000"/>
                    </a:srgbClr>
                  </a:glow>
                  <a:outerShdw blurRad="60007" dist="200025" dir="15000000" sy="30000" kx="-1800000" algn="bl" rotWithShape="0">
                    <a:prstClr val="black">
                      <a:alpha val="32000"/>
                    </a:prstClr>
                  </a:outerShdw>
                </a:effectLst>
              </a:rPr>
              <a:t>е</a:t>
            </a:r>
            <a:r>
              <a:rPr lang="ru-RU" sz="8000" b="1" i="1" dirty="0" err="1" smtClean="0">
                <a:ln>
                  <a:solidFill>
                    <a:schemeClr val="bg1"/>
                  </a:solidFill>
                </a:ln>
                <a:solidFill>
                  <a:srgbClr val="006699"/>
                </a:solidFill>
                <a:effectLst>
                  <a:glow rad="101600">
                    <a:srgbClr val="FFFF00">
                      <a:alpha val="40000"/>
                    </a:srgbClr>
                  </a:glow>
                  <a:outerShdw blurRad="60007" dist="200025" dir="15000000" sy="30000" kx="-1800000" algn="bl" rotWithShape="0">
                    <a:prstClr val="black">
                      <a:alpha val="32000"/>
                    </a:prstClr>
                  </a:outerShdw>
                </a:effectLst>
              </a:rPr>
              <a:t>н</a:t>
            </a:r>
            <a:r>
              <a:rPr lang="ru-RU" sz="8000" b="1" i="1" dirty="0" err="1" smtClean="0">
                <a:ln>
                  <a:solidFill>
                    <a:schemeClr val="bg1"/>
                  </a:solidFill>
                </a:ln>
                <a:solidFill>
                  <a:schemeClr val="accent4">
                    <a:lumMod val="50000"/>
                  </a:schemeClr>
                </a:solidFill>
                <a:effectLst>
                  <a:glow rad="101600">
                    <a:srgbClr val="FFFF00">
                      <a:alpha val="40000"/>
                    </a:srgbClr>
                  </a:glow>
                  <a:outerShdw blurRad="60007" dist="200025" dir="15000000" sy="30000" kx="-1800000" algn="bl" rotWithShape="0">
                    <a:prstClr val="black">
                      <a:alpha val="32000"/>
                    </a:prstClr>
                  </a:outerShdw>
                </a:effectLst>
              </a:rPr>
              <a:t>и</a:t>
            </a:r>
            <a:r>
              <a:rPr lang="ru-RU" sz="8000" b="1" i="1" dirty="0" err="1" smtClean="0">
                <a:ln>
                  <a:solidFill>
                    <a:schemeClr val="bg1"/>
                  </a:solidFill>
                </a:ln>
                <a:solidFill>
                  <a:srgbClr val="7030A0"/>
                </a:solidFill>
                <a:effectLst>
                  <a:glow rad="101600">
                    <a:srgbClr val="FFFF00">
                      <a:alpha val="40000"/>
                    </a:srgbClr>
                  </a:glow>
                  <a:outerShdw blurRad="60007" dist="200025" dir="15000000" sy="30000" kx="-1800000" algn="bl" rotWithShape="0">
                    <a:prstClr val="black">
                      <a:alpha val="32000"/>
                    </a:prstClr>
                  </a:outerShdw>
                </a:effectLst>
              </a:rPr>
              <a:t>е</a:t>
            </a:r>
            <a:endParaRPr lang="ru-RU" sz="8000" b="1" i="1" dirty="0" smtClean="0">
              <a:ln>
                <a:solidFill>
                  <a:schemeClr val="bg1"/>
                </a:solidFill>
              </a:ln>
              <a:solidFill>
                <a:srgbClr val="7030A0"/>
              </a:solidFill>
              <a:effectLst>
                <a:glow rad="101600">
                  <a:srgbClr val="FFFF00">
                    <a:alpha val="40000"/>
                  </a:srgbClr>
                </a:glow>
                <a:outerShdw blurRad="60007" dist="200025" dir="15000000" sy="30000" kx="-1800000" algn="bl" rotWithShape="0">
                  <a:prstClr val="black">
                    <a:alpha val="32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455" fill="hold">
                                          <p:stCondLst>
                                            <p:cond delay="0"/>
                                          </p:stCondLst>
                                        </p:cTn>
                                        <p:tgtEl>
                                          <p:spTgt spid="7">
                                            <p:txEl>
                                              <p:pRg st="0" end="0"/>
                                            </p:txEl>
                                          </p:spTgt>
                                        </p:tgtEl>
                                        <p:attrNameLst>
                                          <p:attrName>style.rotation</p:attrName>
                                        </p:attrNameLst>
                                      </p:cBhvr>
                                      <p:to>
                                        <p:strVal val="-45.0"/>
                                      </p:to>
                                    </p:set>
                                    <p:anim calcmode="lin" valueType="num">
                                      <p:cBhvr>
                                        <p:cTn id="8" dur="455" fill="hold">
                                          <p:stCondLst>
                                            <p:cond delay="455"/>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0"/>
            <a:ext cx="9144000" cy="6876256"/>
          </a:xfrm>
          <a:prstGeom prst="rect">
            <a:avLst/>
          </a:prstGeom>
          <a:noFill/>
          <a:ln w="9525">
            <a:noFill/>
            <a:miter lim="800000"/>
            <a:headEnd/>
            <a:tailEnd/>
          </a:ln>
        </p:spPr>
      </p:pic>
      <p:cxnSp>
        <p:nvCxnSpPr>
          <p:cNvPr id="5" name="Прямая соединительная линия 4"/>
          <p:cNvCxnSpPr/>
          <p:nvPr/>
        </p:nvCxnSpPr>
        <p:spPr>
          <a:xfrm flipV="1">
            <a:off x="1115616" y="2420888"/>
            <a:ext cx="6480720" cy="20882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1403648" y="3573016"/>
            <a:ext cx="6264696" cy="2088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899592" y="764704"/>
            <a:ext cx="7632848" cy="5256584"/>
          </a:xfrm>
          <a:prstGeom prst="rect">
            <a:avLst/>
          </a:prstGeom>
          <a:ln w="19050">
            <a:solidFill>
              <a:schemeClr val="tx1"/>
            </a:solidFill>
          </a:ln>
        </p:spPr>
        <p:txBody>
          <a:bodyPr wrap="square">
            <a:prstTxWarp prst="textDeflateBottom">
              <a:avLst>
                <a:gd name="adj" fmla="val 63139"/>
              </a:avLst>
            </a:prstTxWarp>
            <a:spAutoFit/>
          </a:bodyPr>
          <a:lstStyle/>
          <a:p>
            <a:r>
              <a:rPr lang="ru-RU" sz="8000" b="1" i="1" dirty="0" smtClean="0">
                <a:ln>
                  <a:solidFill>
                    <a:srgbClr val="FFFF00"/>
                  </a:solidFill>
                </a:ln>
                <a:solidFill>
                  <a:schemeClr val="accent4">
                    <a:lumMod val="50000"/>
                  </a:schemeClr>
                </a:solidFill>
                <a:effectLst>
                  <a:glow rad="101600">
                    <a:srgbClr val="FFFF00">
                      <a:alpha val="40000"/>
                    </a:srgbClr>
                  </a:glow>
                  <a:outerShdw blurRad="60007" dist="200025" dir="15000000" sy="30000" kx="-1800000" algn="bl" rotWithShape="0">
                    <a:prstClr val="black">
                      <a:alpha val="32000"/>
                    </a:prstClr>
                  </a:outerShdw>
                </a:effectLst>
              </a:rPr>
              <a:t>Основные </a:t>
            </a:r>
          </a:p>
          <a:p>
            <a:pPr algn="ctr"/>
            <a:r>
              <a:rPr lang="ru-RU" sz="8000" b="1" i="1" dirty="0" smtClean="0">
                <a:ln>
                  <a:solidFill>
                    <a:srgbClr val="FFFF00"/>
                  </a:solidFill>
                </a:ln>
                <a:solidFill>
                  <a:schemeClr val="accent4">
                    <a:lumMod val="50000"/>
                  </a:schemeClr>
                </a:solidFill>
                <a:effectLst>
                  <a:glow rad="101600">
                    <a:srgbClr val="FFFF00">
                      <a:alpha val="40000"/>
                    </a:srgbClr>
                  </a:glow>
                  <a:outerShdw blurRad="60007" dist="200025" dir="15000000" sy="30000" kx="-1800000" algn="bl" rotWithShape="0">
                    <a:prstClr val="black">
                      <a:alpha val="32000"/>
                    </a:prstClr>
                  </a:outerShdw>
                </a:effectLst>
              </a:rPr>
              <a:t>      </a:t>
            </a:r>
            <a:r>
              <a:rPr lang="ru-RU" sz="8000" b="1" i="1" dirty="0" smtClean="0">
                <a:ln>
                  <a:solidFill>
                    <a:schemeClr val="bg1"/>
                  </a:solidFill>
                </a:ln>
                <a:solidFill>
                  <a:schemeClr val="accent4">
                    <a:lumMod val="50000"/>
                  </a:schemeClr>
                </a:solidFill>
                <a:effectLst>
                  <a:glow rad="101600">
                    <a:srgbClr val="FFFF00">
                      <a:alpha val="40000"/>
                    </a:srgbClr>
                  </a:glow>
                  <a:outerShdw blurRad="60007" dist="200025" dir="15000000" sy="30000" kx="-1800000" algn="bl" rotWithShape="0">
                    <a:prstClr val="black">
                      <a:alpha val="32000"/>
                    </a:prstClr>
                  </a:outerShdw>
                </a:effectLst>
              </a:rPr>
              <a:t>и</a:t>
            </a:r>
            <a:r>
              <a:rPr lang="ru-RU" sz="8000" b="1" i="1" dirty="0" smtClean="0">
                <a:ln>
                  <a:solidFill>
                    <a:srgbClr val="FFFF00"/>
                  </a:solidFill>
                </a:ln>
                <a:solidFill>
                  <a:schemeClr val="accent4">
                    <a:lumMod val="50000"/>
                  </a:schemeClr>
                </a:solidFill>
                <a:effectLst>
                  <a:glow rad="101600">
                    <a:srgbClr val="FFFF00">
                      <a:alpha val="40000"/>
                    </a:srgbClr>
                  </a:glow>
                  <a:outerShdw blurRad="60007" dist="200025" dir="15000000" sy="30000" kx="-1800000" algn="bl" rotWithShape="0">
                    <a:prstClr val="black">
                      <a:alpha val="32000"/>
                    </a:prstClr>
                  </a:outerShdw>
                </a:effectLst>
              </a:rPr>
              <a:t>    </a:t>
            </a:r>
            <a:r>
              <a:rPr lang="ru-RU" sz="6000" b="1" i="1" dirty="0" smtClean="0">
                <a:ln>
                  <a:solidFill>
                    <a:srgbClr val="FFFF00"/>
                  </a:solidFill>
                </a:ln>
                <a:solidFill>
                  <a:schemeClr val="accent4">
                    <a:lumMod val="50000"/>
                  </a:schemeClr>
                </a:solidFill>
                <a:effectLst>
                  <a:glow rad="101600">
                    <a:srgbClr val="FFFF00">
                      <a:alpha val="40000"/>
                    </a:srgbClr>
                  </a:glow>
                  <a:outerShdw blurRad="60007" dist="200025" dir="15000000" sy="30000" kx="-1800000" algn="bl" rotWithShape="0">
                    <a:prstClr val="black">
                      <a:alpha val="32000"/>
                    </a:prstClr>
                  </a:outerShdw>
                </a:effectLst>
              </a:rPr>
              <a:t>      </a:t>
            </a:r>
            <a:r>
              <a:rPr lang="ru-RU" sz="8800" b="1" i="1" dirty="0" smtClean="0">
                <a:ln>
                  <a:solidFill>
                    <a:srgbClr val="003366"/>
                  </a:solidFill>
                </a:ln>
                <a:solidFill>
                  <a:schemeClr val="accent4">
                    <a:lumMod val="50000"/>
                  </a:schemeClr>
                </a:solidFill>
                <a:effectLst>
                  <a:glow rad="101600">
                    <a:srgbClr val="FFFF00">
                      <a:alpha val="40000"/>
                    </a:srgbClr>
                  </a:glow>
                  <a:outerShdw blurRad="60007" dist="200025" dir="15000000" sy="30000" kx="-1800000" algn="bl" rotWithShape="0">
                    <a:prstClr val="black">
                      <a:alpha val="32000"/>
                    </a:prstClr>
                  </a:outerShdw>
                </a:effectLst>
              </a:rPr>
              <a:t>цвета</a:t>
            </a:r>
            <a:r>
              <a:rPr lang="ru-RU" sz="3600" b="1" i="1" dirty="0" smtClean="0">
                <a:ln>
                  <a:solidFill>
                    <a:srgbClr val="003366"/>
                  </a:solidFill>
                </a:ln>
                <a:solidFill>
                  <a:schemeClr val="accent4">
                    <a:lumMod val="50000"/>
                  </a:schemeClr>
                </a:solidFill>
                <a:effectLst>
                  <a:glow rad="101600">
                    <a:srgbClr val="FFFF00">
                      <a:alpha val="40000"/>
                    </a:srgbClr>
                  </a:glow>
                  <a:outerShdw blurRad="60007" dist="200025" dir="15000000" sy="30000" kx="-1800000" algn="bl" rotWithShape="0">
                    <a:prstClr val="black">
                      <a:alpha val="32000"/>
                    </a:prstClr>
                  </a:outerShdw>
                </a:effectLst>
              </a:rPr>
              <a:t> </a:t>
            </a:r>
          </a:p>
          <a:p>
            <a:r>
              <a:rPr lang="ru-RU" sz="7200" b="1" i="1" dirty="0" smtClean="0">
                <a:ln>
                  <a:solidFill>
                    <a:srgbClr val="FF0000"/>
                  </a:solidFill>
                </a:ln>
                <a:solidFill>
                  <a:schemeClr val="accent4">
                    <a:lumMod val="50000"/>
                  </a:schemeClr>
                </a:solidFill>
                <a:effectLst>
                  <a:glow rad="101600">
                    <a:srgbClr val="FFFF00">
                      <a:alpha val="40000"/>
                    </a:srgbClr>
                  </a:glow>
                  <a:outerShdw blurRad="60007" dist="200025" dir="15000000" sy="30000" kx="-1800000" algn="bl" rotWithShape="0">
                    <a:prstClr val="black">
                      <a:alpha val="32000"/>
                    </a:prstClr>
                  </a:outerShdw>
                </a:effectLst>
              </a:rPr>
              <a:t>составные </a:t>
            </a:r>
          </a:p>
          <a:p>
            <a:r>
              <a:rPr lang="ru-RU" sz="6000" i="1" dirty="0" smtClean="0">
                <a:solidFill>
                  <a:schemeClr val="accent4">
                    <a:lumMod val="50000"/>
                  </a:schemeClr>
                </a:solidFill>
                <a:effectLst>
                  <a:glow rad="101600">
                    <a:schemeClr val="accent4">
                      <a:satMod val="175000"/>
                      <a:alpha val="40000"/>
                    </a:schemeClr>
                  </a:glow>
                  <a:outerShdw blurRad="60007" dist="200025" dir="15000000" sy="30000" kx="-1800000" algn="bl" rotWithShape="0">
                    <a:prstClr val="black">
                      <a:alpha val="32000"/>
                    </a:prstClr>
                  </a:outerShdw>
                </a:effectLst>
              </a:rPr>
              <a:t>                </a:t>
            </a:r>
            <a:endParaRPr lang="ru-RU" sz="6000" dirty="0">
              <a:solidFill>
                <a:schemeClr val="accent4">
                  <a:lumMod val="50000"/>
                </a:schemeClr>
              </a:solidFill>
              <a:effectLst>
                <a:glow rad="101600">
                  <a:schemeClr val="accent4">
                    <a:satMod val="175000"/>
                    <a:alpha val="40000"/>
                  </a:schemeClr>
                </a:glow>
                <a:outerShdw blurRad="60007" dist="200025" dir="15000000" sy="30000" kx="-1800000" algn="bl" rotWithShape="0">
                  <a:prstClr val="black">
                    <a:alpha val="32000"/>
                  </a:prstClr>
                </a:outerShdw>
              </a:effectLst>
            </a:endParaRPr>
          </a:p>
        </p:txBody>
      </p:sp>
      <p:pic>
        <p:nvPicPr>
          <p:cNvPr id="15" name="Picture 7"/>
          <p:cNvPicPr>
            <a:picLocks noChangeAspect="1" noChangeArrowheads="1"/>
          </p:cNvPicPr>
          <p:nvPr/>
        </p:nvPicPr>
        <p:blipFill>
          <a:blip r:embed="rId3" cstate="screen"/>
          <a:srcRect/>
          <a:stretch>
            <a:fillRect/>
          </a:stretch>
        </p:blipFill>
        <p:spPr bwMode="auto">
          <a:xfrm rot="3519460">
            <a:off x="3714380" y="1500406"/>
            <a:ext cx="411328" cy="5968542"/>
          </a:xfrm>
          <a:prstGeom prst="rect">
            <a:avLst/>
          </a:prstGeom>
          <a:noFill/>
          <a:ln w="9525">
            <a:noFill/>
            <a:miter lim="800000"/>
            <a:headEnd/>
            <a:tailEnd/>
          </a:ln>
        </p:spPr>
      </p:pic>
      <p:pic>
        <p:nvPicPr>
          <p:cNvPr id="16" name="Picture 8"/>
          <p:cNvPicPr>
            <a:picLocks noChangeAspect="1" noChangeArrowheads="1"/>
          </p:cNvPicPr>
          <p:nvPr/>
        </p:nvPicPr>
        <p:blipFill>
          <a:blip r:embed="rId4" cstate="screen"/>
          <a:srcRect/>
          <a:stretch>
            <a:fillRect/>
          </a:stretch>
        </p:blipFill>
        <p:spPr bwMode="auto">
          <a:xfrm rot="4996237">
            <a:off x="4745732" y="915942"/>
            <a:ext cx="363649" cy="6823266"/>
          </a:xfrm>
          <a:prstGeom prst="rect">
            <a:avLst/>
          </a:prstGeom>
          <a:noFill/>
          <a:ln w="9525">
            <a:noFill/>
            <a:miter lim="800000"/>
            <a:headEnd/>
            <a:tailEnd/>
          </a:ln>
        </p:spPr>
      </p:pic>
      <p:pic>
        <p:nvPicPr>
          <p:cNvPr id="17" name="Picture 9"/>
          <p:cNvPicPr>
            <a:picLocks noChangeAspect="1" noChangeArrowheads="1"/>
          </p:cNvPicPr>
          <p:nvPr/>
        </p:nvPicPr>
        <p:blipFill>
          <a:blip r:embed="rId5" cstate="screen"/>
          <a:srcRect/>
          <a:stretch>
            <a:fillRect/>
          </a:stretch>
        </p:blipFill>
        <p:spPr bwMode="auto">
          <a:xfrm rot="3916472">
            <a:off x="5091203" y="1569842"/>
            <a:ext cx="413998" cy="6180815"/>
          </a:xfrm>
          <a:prstGeom prst="rect">
            <a:avLst/>
          </a:prstGeom>
          <a:noFill/>
          <a:ln w="9525">
            <a:noFill/>
            <a:miter lim="800000"/>
            <a:headEnd/>
            <a:tailEnd/>
          </a:ln>
        </p:spPr>
      </p:pic>
      <p:sp>
        <p:nvSpPr>
          <p:cNvPr id="20" name="Полилиния 19"/>
          <p:cNvSpPr/>
          <p:nvPr/>
        </p:nvSpPr>
        <p:spPr>
          <a:xfrm>
            <a:off x="7070908" y="3935392"/>
            <a:ext cx="1241965" cy="754258"/>
          </a:xfrm>
          <a:custGeom>
            <a:avLst/>
            <a:gdLst>
              <a:gd name="connsiteX0" fmla="*/ 1228140 w 1241965"/>
              <a:gd name="connsiteY0" fmla="*/ 0 h 754258"/>
              <a:gd name="connsiteX1" fmla="*/ 1239715 w 1241965"/>
              <a:gd name="connsiteY1" fmla="*/ 46299 h 754258"/>
              <a:gd name="connsiteX2" fmla="*/ 1216565 w 1241965"/>
              <a:gd name="connsiteY2" fmla="*/ 81023 h 754258"/>
              <a:gd name="connsiteX3" fmla="*/ 1147117 w 1241965"/>
              <a:gd name="connsiteY3" fmla="*/ 115747 h 754258"/>
              <a:gd name="connsiteX4" fmla="*/ 1089244 w 1241965"/>
              <a:gd name="connsiteY4" fmla="*/ 162046 h 754258"/>
              <a:gd name="connsiteX5" fmla="*/ 1019796 w 1241965"/>
              <a:gd name="connsiteY5" fmla="*/ 185195 h 754258"/>
              <a:gd name="connsiteX6" fmla="*/ 996646 w 1241965"/>
              <a:gd name="connsiteY6" fmla="*/ 208345 h 754258"/>
              <a:gd name="connsiteX7" fmla="*/ 961922 w 1241965"/>
              <a:gd name="connsiteY7" fmla="*/ 231494 h 754258"/>
              <a:gd name="connsiteX8" fmla="*/ 973497 w 1241965"/>
              <a:gd name="connsiteY8" fmla="*/ 266218 h 754258"/>
              <a:gd name="connsiteX9" fmla="*/ 1112393 w 1241965"/>
              <a:gd name="connsiteY9" fmla="*/ 300942 h 754258"/>
              <a:gd name="connsiteX10" fmla="*/ 1135543 w 1241965"/>
              <a:gd name="connsiteY10" fmla="*/ 324092 h 754258"/>
              <a:gd name="connsiteX11" fmla="*/ 1066095 w 1241965"/>
              <a:gd name="connsiteY11" fmla="*/ 347241 h 754258"/>
              <a:gd name="connsiteX12" fmla="*/ 985072 w 1241965"/>
              <a:gd name="connsiteY12" fmla="*/ 370390 h 754258"/>
              <a:gd name="connsiteX13" fmla="*/ 892474 w 1241965"/>
              <a:gd name="connsiteY13" fmla="*/ 393540 h 754258"/>
              <a:gd name="connsiteX14" fmla="*/ 765153 w 1241965"/>
              <a:gd name="connsiteY14" fmla="*/ 405114 h 754258"/>
              <a:gd name="connsiteX15" fmla="*/ 660981 w 1241965"/>
              <a:gd name="connsiteY15" fmla="*/ 428264 h 754258"/>
              <a:gd name="connsiteX16" fmla="*/ 626257 w 1241965"/>
              <a:gd name="connsiteY16" fmla="*/ 439838 h 754258"/>
              <a:gd name="connsiteX17" fmla="*/ 522084 w 1241965"/>
              <a:gd name="connsiteY17" fmla="*/ 462988 h 754258"/>
              <a:gd name="connsiteX18" fmla="*/ 441062 w 1241965"/>
              <a:gd name="connsiteY18" fmla="*/ 497712 h 754258"/>
              <a:gd name="connsiteX19" fmla="*/ 371614 w 1241965"/>
              <a:gd name="connsiteY19" fmla="*/ 520861 h 754258"/>
              <a:gd name="connsiteX20" fmla="*/ 313740 w 1241965"/>
              <a:gd name="connsiteY20" fmla="*/ 532436 h 754258"/>
              <a:gd name="connsiteX21" fmla="*/ 244292 w 1241965"/>
              <a:gd name="connsiteY21" fmla="*/ 555585 h 754258"/>
              <a:gd name="connsiteX22" fmla="*/ 93821 w 1241965"/>
              <a:gd name="connsiteY22" fmla="*/ 590309 h 754258"/>
              <a:gd name="connsiteX23" fmla="*/ 47522 w 1241965"/>
              <a:gd name="connsiteY23" fmla="*/ 613459 h 754258"/>
              <a:gd name="connsiteX24" fmla="*/ 12798 w 1241965"/>
              <a:gd name="connsiteY24" fmla="*/ 625033 h 754258"/>
              <a:gd name="connsiteX25" fmla="*/ 59097 w 1241965"/>
              <a:gd name="connsiteY25" fmla="*/ 706056 h 754258"/>
              <a:gd name="connsiteX26" fmla="*/ 128545 w 1241965"/>
              <a:gd name="connsiteY26" fmla="*/ 717631 h 754258"/>
              <a:gd name="connsiteX27" fmla="*/ 174844 w 1241965"/>
              <a:gd name="connsiteY27" fmla="*/ 729205 h 754258"/>
              <a:gd name="connsiteX28" fmla="*/ 348464 w 1241965"/>
              <a:gd name="connsiteY28" fmla="*/ 752355 h 75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1965" h="754258">
                <a:moveTo>
                  <a:pt x="1228140" y="0"/>
                </a:moveTo>
                <a:cubicBezTo>
                  <a:pt x="1231998" y="15433"/>
                  <a:pt x="1241965" y="30551"/>
                  <a:pt x="1239715" y="46299"/>
                </a:cubicBezTo>
                <a:cubicBezTo>
                  <a:pt x="1237748" y="60070"/>
                  <a:pt x="1226402" y="71186"/>
                  <a:pt x="1216565" y="81023"/>
                </a:cubicBezTo>
                <a:cubicBezTo>
                  <a:pt x="1194125" y="103463"/>
                  <a:pt x="1175361" y="106333"/>
                  <a:pt x="1147117" y="115747"/>
                </a:cubicBezTo>
                <a:cubicBezTo>
                  <a:pt x="1127875" y="134989"/>
                  <a:pt x="1115528" y="150364"/>
                  <a:pt x="1089244" y="162046"/>
                </a:cubicBezTo>
                <a:cubicBezTo>
                  <a:pt x="1066946" y="171956"/>
                  <a:pt x="1019796" y="185195"/>
                  <a:pt x="1019796" y="185195"/>
                </a:cubicBezTo>
                <a:cubicBezTo>
                  <a:pt x="1012079" y="192912"/>
                  <a:pt x="1005168" y="201528"/>
                  <a:pt x="996646" y="208345"/>
                </a:cubicBezTo>
                <a:cubicBezTo>
                  <a:pt x="985783" y="217035"/>
                  <a:pt x="967088" y="218578"/>
                  <a:pt x="961922" y="231494"/>
                </a:cubicBezTo>
                <a:cubicBezTo>
                  <a:pt x="957391" y="242822"/>
                  <a:pt x="963569" y="259126"/>
                  <a:pt x="973497" y="266218"/>
                </a:cubicBezTo>
                <a:cubicBezTo>
                  <a:pt x="1001408" y="286155"/>
                  <a:pt x="1080237" y="295583"/>
                  <a:pt x="1112393" y="300942"/>
                </a:cubicBezTo>
                <a:cubicBezTo>
                  <a:pt x="1120110" y="308659"/>
                  <a:pt x="1143260" y="316375"/>
                  <a:pt x="1135543" y="324092"/>
                </a:cubicBezTo>
                <a:cubicBezTo>
                  <a:pt x="1118289" y="341347"/>
                  <a:pt x="1089244" y="339525"/>
                  <a:pt x="1066095" y="347241"/>
                </a:cubicBezTo>
                <a:cubicBezTo>
                  <a:pt x="982824" y="374998"/>
                  <a:pt x="1086825" y="341318"/>
                  <a:pt x="985072" y="370390"/>
                </a:cubicBezTo>
                <a:cubicBezTo>
                  <a:pt x="936075" y="384389"/>
                  <a:pt x="955232" y="385695"/>
                  <a:pt x="892474" y="393540"/>
                </a:cubicBezTo>
                <a:cubicBezTo>
                  <a:pt x="850188" y="398826"/>
                  <a:pt x="807593" y="401256"/>
                  <a:pt x="765153" y="405114"/>
                </a:cubicBezTo>
                <a:cubicBezTo>
                  <a:pt x="725363" y="413072"/>
                  <a:pt x="699130" y="417364"/>
                  <a:pt x="660981" y="428264"/>
                </a:cubicBezTo>
                <a:cubicBezTo>
                  <a:pt x="649250" y="431616"/>
                  <a:pt x="638093" y="436879"/>
                  <a:pt x="626257" y="439838"/>
                </a:cubicBezTo>
                <a:cubicBezTo>
                  <a:pt x="530777" y="463707"/>
                  <a:pt x="605264" y="439223"/>
                  <a:pt x="522084" y="462988"/>
                </a:cubicBezTo>
                <a:cubicBezTo>
                  <a:pt x="456872" y="481620"/>
                  <a:pt x="518240" y="466840"/>
                  <a:pt x="441062" y="497712"/>
                </a:cubicBezTo>
                <a:cubicBezTo>
                  <a:pt x="418406" y="506775"/>
                  <a:pt x="395156" y="514441"/>
                  <a:pt x="371614" y="520861"/>
                </a:cubicBezTo>
                <a:cubicBezTo>
                  <a:pt x="352634" y="526037"/>
                  <a:pt x="332720" y="527260"/>
                  <a:pt x="313740" y="532436"/>
                </a:cubicBezTo>
                <a:cubicBezTo>
                  <a:pt x="290198" y="538856"/>
                  <a:pt x="267755" y="548881"/>
                  <a:pt x="244292" y="555585"/>
                </a:cubicBezTo>
                <a:cubicBezTo>
                  <a:pt x="179128" y="574204"/>
                  <a:pt x="154128" y="578248"/>
                  <a:pt x="93821" y="590309"/>
                </a:cubicBezTo>
                <a:cubicBezTo>
                  <a:pt x="78388" y="598026"/>
                  <a:pt x="63382" y="606662"/>
                  <a:pt x="47522" y="613459"/>
                </a:cubicBezTo>
                <a:cubicBezTo>
                  <a:pt x="36308" y="618265"/>
                  <a:pt x="16656" y="613458"/>
                  <a:pt x="12798" y="625033"/>
                </a:cubicBezTo>
                <a:cubicBezTo>
                  <a:pt x="0" y="663429"/>
                  <a:pt x="27167" y="695413"/>
                  <a:pt x="59097" y="706056"/>
                </a:cubicBezTo>
                <a:cubicBezTo>
                  <a:pt x="81361" y="713477"/>
                  <a:pt x="105532" y="713028"/>
                  <a:pt x="128545" y="717631"/>
                </a:cubicBezTo>
                <a:cubicBezTo>
                  <a:pt x="144144" y="720751"/>
                  <a:pt x="159209" y="726273"/>
                  <a:pt x="174844" y="729205"/>
                </a:cubicBezTo>
                <a:cubicBezTo>
                  <a:pt x="308460" y="754258"/>
                  <a:pt x="270920" y="752355"/>
                  <a:pt x="348464" y="752355"/>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ppt_x</p:attrName>
                                        </p:attrNameLst>
                                      </p:cBhvr>
                                      <p:tavLst>
                                        <p:tav tm="0">
                                          <p:val>
                                            <p:strVal val="#ppt_x-#ppt_w/2"/>
                                          </p:val>
                                        </p:tav>
                                        <p:tav tm="100000">
                                          <p:val>
                                            <p:strVal val="#ppt_x"/>
                                          </p:val>
                                        </p:tav>
                                      </p:tavLst>
                                    </p:anim>
                                    <p:anim calcmode="lin" valueType="num">
                                      <p:cBhvr>
                                        <p:cTn id="8" dur="10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0" dur="1000" fill="hold"/>
                                        <p:tgtEl>
                                          <p:spTgt spid="10">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p:cTn id="13" dur="1000" fill="hold"/>
                                        <p:tgtEl>
                                          <p:spTgt spid="10">
                                            <p:txEl>
                                              <p:pRg st="1" end="1"/>
                                            </p:txEl>
                                          </p:spTgt>
                                        </p:tgtEl>
                                        <p:attrNameLst>
                                          <p:attrName>ppt_x</p:attrName>
                                        </p:attrNameLst>
                                      </p:cBhvr>
                                      <p:tavLst>
                                        <p:tav tm="0">
                                          <p:val>
                                            <p:strVal val="#ppt_x-#ppt_w/2"/>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15"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0">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8"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p:cTn id="19" dur="1000" fill="hold"/>
                                        <p:tgtEl>
                                          <p:spTgt spid="10">
                                            <p:txEl>
                                              <p:pRg st="2" end="2"/>
                                            </p:txEl>
                                          </p:spTgt>
                                        </p:tgtEl>
                                        <p:attrNameLst>
                                          <p:attrName>ppt_x</p:attrName>
                                        </p:attrNameLst>
                                      </p:cBhvr>
                                      <p:tavLst>
                                        <p:tav tm="0">
                                          <p:val>
                                            <p:strVal val="#ppt_x-#ppt_w/2"/>
                                          </p:val>
                                        </p:tav>
                                        <p:tav tm="100000">
                                          <p:val>
                                            <p:strVal val="#ppt_x"/>
                                          </p:val>
                                        </p:tav>
                                      </p:tavLst>
                                    </p:anim>
                                    <p:anim calcmode="lin" valueType="num">
                                      <p:cBhvr>
                                        <p:cTn id="20" dur="10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1"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18256"/>
            <a:ext cx="9144000" cy="6876256"/>
          </a:xfrm>
          <a:prstGeom prst="rect">
            <a:avLst/>
          </a:prstGeom>
          <a:noFill/>
          <a:ln w="9525">
            <a:noFill/>
            <a:miter lim="800000"/>
            <a:headEnd/>
            <a:tailEnd/>
          </a:ln>
        </p:spPr>
      </p:pic>
      <p:sp>
        <p:nvSpPr>
          <p:cNvPr id="7" name="Прямоугольник 6"/>
          <p:cNvSpPr/>
          <p:nvPr/>
        </p:nvSpPr>
        <p:spPr>
          <a:xfrm>
            <a:off x="2555776" y="692696"/>
            <a:ext cx="5976664" cy="769441"/>
          </a:xfrm>
          <a:prstGeom prst="rect">
            <a:avLst/>
          </a:prstGeom>
        </p:spPr>
        <p:txBody>
          <a:bodyPr wrap="square">
            <a:spAutoFit/>
          </a:bodyPr>
          <a:lstStyle/>
          <a:p>
            <a:r>
              <a:rPr lang="ru-RU" sz="4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32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755576" y="476672"/>
            <a:ext cx="7848872" cy="4585871"/>
          </a:xfrm>
          <a:prstGeom prst="rect">
            <a:avLst/>
          </a:prstGeom>
        </p:spPr>
        <p:txBody>
          <a:bodyPr wrap="square">
            <a:spAutoFit/>
          </a:bodyPr>
          <a:lstStyle/>
          <a:p>
            <a:endParaRPr lang="ru-RU" sz="1200" dirty="0" smtClean="0">
              <a:solidFill>
                <a:schemeClr val="bg1"/>
              </a:solidFill>
            </a:endParaRPr>
          </a:p>
          <a:p>
            <a:pPr algn="ctr"/>
            <a:r>
              <a:rPr lang="ru-RU" sz="2800" dirty="0" smtClean="0">
                <a:solidFill>
                  <a:schemeClr val="bg1"/>
                </a:solidFill>
              </a:rPr>
              <a:t>Цвета подразделяют на две большие группы:</a:t>
            </a:r>
          </a:p>
          <a:p>
            <a:r>
              <a:rPr lang="ru-RU" sz="2800" dirty="0" smtClean="0">
                <a:solidFill>
                  <a:schemeClr val="bg1"/>
                </a:solidFill>
              </a:rPr>
              <a:t> </a:t>
            </a:r>
          </a:p>
          <a:p>
            <a:pPr>
              <a:buFont typeface="Wingdings" pitchFamily="2" charset="2"/>
              <a:buChar char="Ø"/>
            </a:pPr>
            <a:r>
              <a:rPr lang="ru-RU" sz="3000" b="1" dirty="0" smtClean="0">
                <a:solidFill>
                  <a:schemeClr val="bg1"/>
                </a:solidFill>
                <a:effectLst>
                  <a:outerShdw blurRad="38100" dist="38100" dir="2700000" algn="tl">
                    <a:srgbClr val="000000">
                      <a:alpha val="43137"/>
                    </a:srgbClr>
                  </a:outerShdw>
                </a:effectLst>
              </a:rPr>
              <a:t>Хроматические </a:t>
            </a:r>
            <a:r>
              <a:rPr lang="ru-RU" sz="3000" b="1" i="1" dirty="0" smtClean="0">
                <a:solidFill>
                  <a:schemeClr val="bg1"/>
                </a:solidFill>
                <a:effectLst>
                  <a:outerShdw blurRad="38100" dist="38100" dir="2700000" algn="tl">
                    <a:srgbClr val="000000">
                      <a:alpha val="43137"/>
                    </a:srgbClr>
                  </a:outerShdw>
                </a:effectLst>
              </a:rPr>
              <a:t>– </a:t>
            </a:r>
            <a:r>
              <a:rPr lang="ru-RU" sz="3000" b="1" i="1" dirty="0" smtClean="0">
                <a:solidFill>
                  <a:schemeClr val="bg1"/>
                </a:solidFill>
              </a:rPr>
              <a:t>«цветные».</a:t>
            </a:r>
          </a:p>
          <a:p>
            <a:pPr algn="ctr"/>
            <a:endParaRPr lang="ru-RU" sz="3200" b="1" i="1" dirty="0" smtClean="0">
              <a:solidFill>
                <a:schemeClr val="bg1"/>
              </a:solidFill>
              <a:effectLst>
                <a:outerShdw blurRad="38100" dist="38100" dir="2700000" algn="tl">
                  <a:srgbClr val="000000">
                    <a:alpha val="43137"/>
                  </a:srgbClr>
                </a:outerShdw>
              </a:effectLst>
            </a:endParaRPr>
          </a:p>
          <a:p>
            <a:endParaRPr lang="ru-RU" sz="2200" b="1" i="1" dirty="0" smtClean="0">
              <a:solidFill>
                <a:schemeClr val="bg1"/>
              </a:solidFill>
            </a:endParaRPr>
          </a:p>
          <a:p>
            <a:endParaRPr lang="ru-RU" sz="2400" b="1" i="1" dirty="0" smtClean="0">
              <a:solidFill>
                <a:schemeClr val="bg1"/>
              </a:solidFill>
            </a:endParaRPr>
          </a:p>
          <a:p>
            <a:endParaRPr lang="ru-RU" sz="2200" dirty="0" smtClean="0">
              <a:solidFill>
                <a:schemeClr val="bg1"/>
              </a:solidFill>
            </a:endParaRPr>
          </a:p>
          <a:p>
            <a:pPr>
              <a:buFont typeface="Wingdings" pitchFamily="2" charset="2"/>
              <a:buChar char="Ø"/>
            </a:pPr>
            <a:endParaRPr lang="ru-RU" sz="2200" dirty="0" smtClean="0">
              <a:solidFill>
                <a:schemeClr val="bg1"/>
              </a:solidFill>
            </a:endParaRPr>
          </a:p>
          <a:p>
            <a:pPr>
              <a:buFont typeface="Wingdings" pitchFamily="2" charset="2"/>
              <a:buChar char="Ø"/>
            </a:pPr>
            <a:r>
              <a:rPr lang="ru-RU" sz="3000" b="1" dirty="0" smtClean="0">
                <a:solidFill>
                  <a:schemeClr val="bg1"/>
                </a:solidFill>
                <a:effectLst>
                  <a:outerShdw blurRad="38100" dist="38100" dir="2700000" algn="tl">
                    <a:srgbClr val="000000">
                      <a:alpha val="43137"/>
                    </a:srgbClr>
                  </a:outerShdw>
                </a:effectLst>
              </a:rPr>
              <a:t>Ахроматические</a:t>
            </a:r>
            <a:r>
              <a:rPr lang="ru-RU" sz="3000" b="1" dirty="0" smtClean="0">
                <a:solidFill>
                  <a:schemeClr val="bg1"/>
                </a:solidFill>
              </a:rPr>
              <a:t> – </a:t>
            </a:r>
            <a:r>
              <a:rPr lang="ru-RU" sz="3000" b="1" i="1" dirty="0" smtClean="0">
                <a:solidFill>
                  <a:schemeClr val="bg1"/>
                </a:solidFill>
              </a:rPr>
              <a:t>белый, серый, черный.</a:t>
            </a:r>
          </a:p>
          <a:p>
            <a:endParaRPr lang="ru-RU" sz="2200" b="1" i="1" dirty="0" smtClean="0">
              <a:solidFill>
                <a:schemeClr val="bg1"/>
              </a:solidFill>
            </a:endParaRPr>
          </a:p>
          <a:p>
            <a:endParaRPr lang="ru-RU" dirty="0" smtClean="0">
              <a:solidFill>
                <a:schemeClr val="bg1"/>
              </a:solidFill>
            </a:endParaRPr>
          </a:p>
        </p:txBody>
      </p:sp>
      <p:pic>
        <p:nvPicPr>
          <p:cNvPr id="6146" name="Picture 2"/>
          <p:cNvPicPr>
            <a:picLocks noChangeAspect="1" noChangeArrowheads="1"/>
          </p:cNvPicPr>
          <p:nvPr/>
        </p:nvPicPr>
        <p:blipFill>
          <a:blip r:embed="rId3" cstate="screen"/>
          <a:srcRect/>
          <a:stretch>
            <a:fillRect/>
          </a:stretch>
        </p:blipFill>
        <p:spPr bwMode="auto">
          <a:xfrm>
            <a:off x="1043608" y="4437112"/>
            <a:ext cx="7128792" cy="1224136"/>
          </a:xfrm>
          <a:prstGeom prst="rect">
            <a:avLst/>
          </a:prstGeom>
          <a:noFill/>
          <a:ln w="9525">
            <a:solidFill>
              <a:schemeClr val="bg1"/>
            </a:solidFill>
            <a:miter lim="800000"/>
            <a:headEnd/>
            <a:tailEnd/>
          </a:ln>
        </p:spPr>
      </p:pic>
      <p:pic>
        <p:nvPicPr>
          <p:cNvPr id="6147" name="Picture 3"/>
          <p:cNvPicPr>
            <a:picLocks noChangeAspect="1" noChangeArrowheads="1"/>
          </p:cNvPicPr>
          <p:nvPr/>
        </p:nvPicPr>
        <p:blipFill>
          <a:blip r:embed="rId4" cstate="screen"/>
          <a:srcRect/>
          <a:stretch>
            <a:fillRect/>
          </a:stretch>
        </p:blipFill>
        <p:spPr bwMode="auto">
          <a:xfrm>
            <a:off x="1043608" y="2132856"/>
            <a:ext cx="7128792" cy="1224136"/>
          </a:xfrm>
          <a:prstGeom prst="rect">
            <a:avLst/>
          </a:prstGeom>
          <a:no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2000"/>
                                        <p:tgtEl>
                                          <p:spTgt spid="5">
                                            <p:txEl>
                                              <p:pRg st="3" end="3"/>
                                            </p:txEl>
                                          </p:spTgt>
                                        </p:tgtEl>
                                      </p:cBhvr>
                                    </p:animEffect>
                                  </p:childTnLst>
                                </p:cTn>
                              </p:par>
                              <p:par>
                                <p:cTn id="13" presetID="17" presetClass="entr" presetSubtype="8" fill="hold" nodeType="withEffect">
                                  <p:stCondLst>
                                    <p:cond delay="0"/>
                                  </p:stCondLst>
                                  <p:childTnLst>
                                    <p:set>
                                      <p:cBhvr>
                                        <p:cTn id="14" dur="1" fill="hold">
                                          <p:stCondLst>
                                            <p:cond delay="0"/>
                                          </p:stCondLst>
                                        </p:cTn>
                                        <p:tgtEl>
                                          <p:spTgt spid="6147"/>
                                        </p:tgtEl>
                                        <p:attrNameLst>
                                          <p:attrName>style.visibility</p:attrName>
                                        </p:attrNameLst>
                                      </p:cBhvr>
                                      <p:to>
                                        <p:strVal val="visible"/>
                                      </p:to>
                                    </p:set>
                                    <p:anim calcmode="lin" valueType="num">
                                      <p:cBhvr>
                                        <p:cTn id="15" dur="2000" fill="hold"/>
                                        <p:tgtEl>
                                          <p:spTgt spid="6147"/>
                                        </p:tgtEl>
                                        <p:attrNameLst>
                                          <p:attrName>ppt_x</p:attrName>
                                        </p:attrNameLst>
                                      </p:cBhvr>
                                      <p:tavLst>
                                        <p:tav tm="0">
                                          <p:val>
                                            <p:strVal val="#ppt_x-#ppt_w/2"/>
                                          </p:val>
                                        </p:tav>
                                        <p:tav tm="100000">
                                          <p:val>
                                            <p:strVal val="#ppt_x"/>
                                          </p:val>
                                        </p:tav>
                                      </p:tavLst>
                                    </p:anim>
                                    <p:anim calcmode="lin" valueType="num">
                                      <p:cBhvr>
                                        <p:cTn id="16" dur="2000" fill="hold"/>
                                        <p:tgtEl>
                                          <p:spTgt spid="6147"/>
                                        </p:tgtEl>
                                        <p:attrNameLst>
                                          <p:attrName>ppt_y</p:attrName>
                                        </p:attrNameLst>
                                      </p:cBhvr>
                                      <p:tavLst>
                                        <p:tav tm="0">
                                          <p:val>
                                            <p:strVal val="#ppt_y"/>
                                          </p:val>
                                        </p:tav>
                                        <p:tav tm="100000">
                                          <p:val>
                                            <p:strVal val="#ppt_y"/>
                                          </p:val>
                                        </p:tav>
                                      </p:tavLst>
                                    </p:anim>
                                    <p:anim calcmode="lin" valueType="num">
                                      <p:cBhvr>
                                        <p:cTn id="17" dur="2000" fill="hold"/>
                                        <p:tgtEl>
                                          <p:spTgt spid="6147"/>
                                        </p:tgtEl>
                                        <p:attrNameLst>
                                          <p:attrName>ppt_w</p:attrName>
                                        </p:attrNameLst>
                                      </p:cBhvr>
                                      <p:tavLst>
                                        <p:tav tm="0">
                                          <p:val>
                                            <p:fltVal val="0"/>
                                          </p:val>
                                        </p:tav>
                                        <p:tav tm="100000">
                                          <p:val>
                                            <p:strVal val="#ppt_w"/>
                                          </p:val>
                                        </p:tav>
                                      </p:tavLst>
                                    </p:anim>
                                    <p:anim calcmode="lin" valueType="num">
                                      <p:cBhvr>
                                        <p:cTn id="18" dur="2000" fill="hold"/>
                                        <p:tgtEl>
                                          <p:spTgt spid="614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animEffect transition="in" filter="wipe(left)">
                                      <p:cBhvr>
                                        <p:cTn id="23" dur="2000"/>
                                        <p:tgtEl>
                                          <p:spTgt spid="5">
                                            <p:txEl>
                                              <p:pRg st="9" end="9"/>
                                            </p:txEl>
                                          </p:spTgt>
                                        </p:tgtEl>
                                      </p:cBhvr>
                                    </p:animEffect>
                                  </p:childTnLst>
                                </p:cTn>
                              </p:par>
                              <p:par>
                                <p:cTn id="24" presetID="17" presetClass="entr" presetSubtype="8" fill="hold" nodeType="withEffect">
                                  <p:stCondLst>
                                    <p:cond delay="0"/>
                                  </p:stCondLst>
                                  <p:childTnLst>
                                    <p:set>
                                      <p:cBhvr>
                                        <p:cTn id="25" dur="1" fill="hold">
                                          <p:stCondLst>
                                            <p:cond delay="0"/>
                                          </p:stCondLst>
                                        </p:cTn>
                                        <p:tgtEl>
                                          <p:spTgt spid="6146"/>
                                        </p:tgtEl>
                                        <p:attrNameLst>
                                          <p:attrName>style.visibility</p:attrName>
                                        </p:attrNameLst>
                                      </p:cBhvr>
                                      <p:to>
                                        <p:strVal val="visible"/>
                                      </p:to>
                                    </p:set>
                                    <p:anim calcmode="lin" valueType="num">
                                      <p:cBhvr>
                                        <p:cTn id="26" dur="2000" fill="hold"/>
                                        <p:tgtEl>
                                          <p:spTgt spid="6146"/>
                                        </p:tgtEl>
                                        <p:attrNameLst>
                                          <p:attrName>ppt_x</p:attrName>
                                        </p:attrNameLst>
                                      </p:cBhvr>
                                      <p:tavLst>
                                        <p:tav tm="0">
                                          <p:val>
                                            <p:strVal val="#ppt_x-#ppt_w/2"/>
                                          </p:val>
                                        </p:tav>
                                        <p:tav tm="100000">
                                          <p:val>
                                            <p:strVal val="#ppt_x"/>
                                          </p:val>
                                        </p:tav>
                                      </p:tavLst>
                                    </p:anim>
                                    <p:anim calcmode="lin" valueType="num">
                                      <p:cBhvr>
                                        <p:cTn id="27" dur="2000" fill="hold"/>
                                        <p:tgtEl>
                                          <p:spTgt spid="6146"/>
                                        </p:tgtEl>
                                        <p:attrNameLst>
                                          <p:attrName>ppt_y</p:attrName>
                                        </p:attrNameLst>
                                      </p:cBhvr>
                                      <p:tavLst>
                                        <p:tav tm="0">
                                          <p:val>
                                            <p:strVal val="#ppt_y"/>
                                          </p:val>
                                        </p:tav>
                                        <p:tav tm="100000">
                                          <p:val>
                                            <p:strVal val="#ppt_y"/>
                                          </p:val>
                                        </p:tav>
                                      </p:tavLst>
                                    </p:anim>
                                    <p:anim calcmode="lin" valueType="num">
                                      <p:cBhvr>
                                        <p:cTn id="28" dur="2000" fill="hold"/>
                                        <p:tgtEl>
                                          <p:spTgt spid="6146"/>
                                        </p:tgtEl>
                                        <p:attrNameLst>
                                          <p:attrName>ppt_w</p:attrName>
                                        </p:attrNameLst>
                                      </p:cBhvr>
                                      <p:tavLst>
                                        <p:tav tm="0">
                                          <p:val>
                                            <p:fltVal val="0"/>
                                          </p:val>
                                        </p:tav>
                                        <p:tav tm="100000">
                                          <p:val>
                                            <p:strVal val="#ppt_w"/>
                                          </p:val>
                                        </p:tav>
                                      </p:tavLst>
                                    </p:anim>
                                    <p:anim calcmode="lin" valueType="num">
                                      <p:cBhvr>
                                        <p:cTn id="29" dur="2000" fill="hold"/>
                                        <p:tgtEl>
                                          <p:spTgt spid="61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18256"/>
            <a:ext cx="9144000" cy="6876256"/>
          </a:xfrm>
          <a:prstGeom prst="rect">
            <a:avLst/>
          </a:prstGeom>
          <a:noFill/>
          <a:ln w="9525">
            <a:noFill/>
            <a:miter lim="800000"/>
            <a:headEnd/>
            <a:tailEnd/>
          </a:ln>
        </p:spPr>
      </p:pic>
      <p:sp>
        <p:nvSpPr>
          <p:cNvPr id="7" name="Прямоугольник 6"/>
          <p:cNvSpPr/>
          <p:nvPr/>
        </p:nvSpPr>
        <p:spPr>
          <a:xfrm>
            <a:off x="2555776" y="692696"/>
            <a:ext cx="5976664" cy="769441"/>
          </a:xfrm>
          <a:prstGeom prst="rect">
            <a:avLst/>
          </a:prstGeom>
        </p:spPr>
        <p:txBody>
          <a:bodyPr wrap="square">
            <a:spAutoFit/>
          </a:bodyPr>
          <a:lstStyle/>
          <a:p>
            <a:r>
              <a:rPr lang="ru-RU" sz="4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32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683568" y="692696"/>
            <a:ext cx="7920880" cy="5478423"/>
          </a:xfrm>
          <a:prstGeom prst="rect">
            <a:avLst/>
          </a:prstGeom>
        </p:spPr>
        <p:txBody>
          <a:bodyPr wrap="square">
            <a:spAutoFit/>
          </a:bodyPr>
          <a:lstStyle/>
          <a:p>
            <a:pPr algn="ctr"/>
            <a:endParaRPr lang="ru-RU" sz="2800" dirty="0" smtClean="0">
              <a:solidFill>
                <a:schemeClr val="bg1"/>
              </a:solidFill>
            </a:endParaRPr>
          </a:p>
          <a:p>
            <a:pPr algn="ctr"/>
            <a:endParaRPr lang="ru-RU" sz="1000" dirty="0" smtClean="0">
              <a:solidFill>
                <a:schemeClr val="bg1"/>
              </a:solidFill>
            </a:endParaRPr>
          </a:p>
          <a:p>
            <a:pPr>
              <a:buFont typeface="Wingdings" pitchFamily="2" charset="2"/>
              <a:buChar char="Ø"/>
            </a:pPr>
            <a:r>
              <a:rPr lang="ru-RU" sz="2800" b="1" dirty="0" smtClean="0">
                <a:solidFill>
                  <a:schemeClr val="bg1"/>
                </a:solidFill>
              </a:rPr>
              <a:t> Основные цвета (3): </a:t>
            </a:r>
          </a:p>
          <a:p>
            <a:pPr algn="ctr"/>
            <a:r>
              <a:rPr lang="ru-RU" sz="2800" b="1" dirty="0" smtClean="0">
                <a:solidFill>
                  <a:srgbClr val="FFFF00"/>
                </a:solidFill>
              </a:rPr>
              <a:t>желтый,</a:t>
            </a:r>
            <a:r>
              <a:rPr lang="ru-RU" sz="2800" b="1" dirty="0" smtClean="0">
                <a:solidFill>
                  <a:schemeClr val="bg1"/>
                </a:solidFill>
              </a:rPr>
              <a:t>     </a:t>
            </a:r>
            <a:r>
              <a:rPr lang="ru-RU" sz="2800" b="1" dirty="0" smtClean="0">
                <a:solidFill>
                  <a:srgbClr val="FF0000"/>
                </a:solidFill>
              </a:rPr>
              <a:t>красный,</a:t>
            </a:r>
            <a:r>
              <a:rPr lang="ru-RU" sz="2800" b="1" dirty="0" smtClean="0">
                <a:solidFill>
                  <a:schemeClr val="bg1"/>
                </a:solidFill>
              </a:rPr>
              <a:t>    </a:t>
            </a:r>
            <a:r>
              <a:rPr lang="ru-RU" sz="2800" b="1" dirty="0" smtClean="0">
                <a:solidFill>
                  <a:srgbClr val="002060"/>
                </a:solidFill>
              </a:rPr>
              <a:t>синий.</a:t>
            </a:r>
          </a:p>
          <a:p>
            <a:pPr algn="ctr"/>
            <a:endParaRPr lang="ru-RU" sz="2400" b="1" dirty="0" smtClean="0">
              <a:solidFill>
                <a:srgbClr val="002060"/>
              </a:solidFill>
            </a:endParaRPr>
          </a:p>
          <a:p>
            <a:pPr>
              <a:buFont typeface="Wingdings" pitchFamily="2" charset="2"/>
              <a:buChar char="Ø"/>
            </a:pPr>
            <a:r>
              <a:rPr lang="ru-RU" sz="2800" b="1" dirty="0" smtClean="0">
                <a:solidFill>
                  <a:schemeClr val="bg1"/>
                </a:solidFill>
              </a:rPr>
              <a:t> Составные цвета: </a:t>
            </a:r>
          </a:p>
          <a:p>
            <a:pPr algn="ctr"/>
            <a:r>
              <a:rPr lang="ru-RU" sz="2800" b="1" dirty="0" smtClean="0">
                <a:solidFill>
                  <a:srgbClr val="FF6600"/>
                </a:solidFill>
              </a:rPr>
              <a:t>оранжевый,</a:t>
            </a:r>
            <a:r>
              <a:rPr lang="ru-RU" sz="2800" b="1" dirty="0" smtClean="0">
                <a:solidFill>
                  <a:schemeClr val="bg1"/>
                </a:solidFill>
              </a:rPr>
              <a:t>    </a:t>
            </a:r>
            <a:r>
              <a:rPr lang="ru-RU" sz="2800" b="1" dirty="0" smtClean="0">
                <a:solidFill>
                  <a:srgbClr val="660066"/>
                </a:solidFill>
              </a:rPr>
              <a:t>фиолетовый,</a:t>
            </a:r>
            <a:r>
              <a:rPr lang="ru-RU" sz="2800" b="1" dirty="0" smtClean="0">
                <a:solidFill>
                  <a:schemeClr val="bg1"/>
                </a:solidFill>
              </a:rPr>
              <a:t>   </a:t>
            </a:r>
            <a:r>
              <a:rPr lang="ru-RU" sz="2800" b="1" dirty="0" smtClean="0">
                <a:solidFill>
                  <a:srgbClr val="006600"/>
                </a:solidFill>
              </a:rPr>
              <a:t>зеленый.</a:t>
            </a:r>
          </a:p>
          <a:p>
            <a:pPr algn="ctr"/>
            <a:endParaRPr lang="ru-RU" sz="1400" b="1" dirty="0" smtClean="0">
              <a:solidFill>
                <a:srgbClr val="006600"/>
              </a:solidFill>
            </a:endParaRPr>
          </a:p>
          <a:p>
            <a:r>
              <a:rPr lang="ru-RU" sz="2400" dirty="0" smtClean="0">
                <a:solidFill>
                  <a:schemeClr val="bg1"/>
                </a:solidFill>
              </a:rPr>
              <a:t>Составные цвета получаются смешением двух основных цветов:  </a:t>
            </a:r>
            <a:r>
              <a:rPr lang="ru-RU" sz="2400" b="1" dirty="0" smtClean="0">
                <a:solidFill>
                  <a:srgbClr val="FF6600"/>
                </a:solidFill>
              </a:rPr>
              <a:t>оранжевый</a:t>
            </a:r>
            <a:r>
              <a:rPr lang="ru-RU" sz="2400" b="1" dirty="0" smtClean="0">
                <a:solidFill>
                  <a:schemeClr val="bg1"/>
                </a:solidFill>
              </a:rPr>
              <a:t> = </a:t>
            </a:r>
            <a:r>
              <a:rPr lang="ru-RU" sz="2400" b="1" dirty="0" smtClean="0">
                <a:solidFill>
                  <a:srgbClr val="FF0000"/>
                </a:solidFill>
              </a:rPr>
              <a:t>красный</a:t>
            </a:r>
            <a:r>
              <a:rPr lang="ru-RU" sz="2400" b="1" dirty="0" smtClean="0">
                <a:solidFill>
                  <a:schemeClr val="bg1"/>
                </a:solidFill>
              </a:rPr>
              <a:t> + </a:t>
            </a:r>
            <a:r>
              <a:rPr lang="ru-RU" sz="2400" b="1" dirty="0" smtClean="0">
                <a:solidFill>
                  <a:srgbClr val="FFFF00"/>
                </a:solidFill>
              </a:rPr>
              <a:t>желтый </a:t>
            </a:r>
          </a:p>
          <a:p>
            <a:r>
              <a:rPr lang="ru-RU" sz="2400" b="1" dirty="0" smtClean="0">
                <a:solidFill>
                  <a:schemeClr val="bg1"/>
                </a:solidFill>
              </a:rPr>
              <a:t>              </a:t>
            </a:r>
            <a:r>
              <a:rPr lang="ru-RU" sz="2400" b="1" dirty="0" smtClean="0">
                <a:solidFill>
                  <a:srgbClr val="660066"/>
                </a:solidFill>
              </a:rPr>
              <a:t>фиолетовый</a:t>
            </a:r>
            <a:r>
              <a:rPr lang="ru-RU" sz="2400" b="1" dirty="0" smtClean="0">
                <a:solidFill>
                  <a:schemeClr val="bg1"/>
                </a:solidFill>
              </a:rPr>
              <a:t> = </a:t>
            </a:r>
            <a:r>
              <a:rPr lang="ru-RU" sz="2400" b="1" dirty="0" smtClean="0">
                <a:solidFill>
                  <a:srgbClr val="FF0000"/>
                </a:solidFill>
              </a:rPr>
              <a:t>красный </a:t>
            </a:r>
            <a:r>
              <a:rPr lang="ru-RU" sz="2400" b="1" dirty="0" smtClean="0">
                <a:solidFill>
                  <a:schemeClr val="bg1"/>
                </a:solidFill>
              </a:rPr>
              <a:t>+ </a:t>
            </a:r>
            <a:r>
              <a:rPr lang="ru-RU" sz="2400" b="1" dirty="0" smtClean="0">
                <a:solidFill>
                  <a:srgbClr val="002060"/>
                </a:solidFill>
              </a:rPr>
              <a:t>синий </a:t>
            </a:r>
          </a:p>
          <a:p>
            <a:r>
              <a:rPr lang="ru-RU" sz="2400" b="1" dirty="0" smtClean="0">
                <a:solidFill>
                  <a:schemeClr val="bg1"/>
                </a:solidFill>
              </a:rPr>
              <a:t>              </a:t>
            </a:r>
            <a:r>
              <a:rPr lang="ru-RU" sz="2400" b="1" dirty="0" smtClean="0">
                <a:solidFill>
                  <a:srgbClr val="006600"/>
                </a:solidFill>
              </a:rPr>
              <a:t>зеленый</a:t>
            </a:r>
            <a:r>
              <a:rPr lang="ru-RU" sz="2400" b="1" dirty="0" smtClean="0">
                <a:solidFill>
                  <a:schemeClr val="bg1"/>
                </a:solidFill>
              </a:rPr>
              <a:t> = </a:t>
            </a:r>
            <a:r>
              <a:rPr lang="ru-RU" sz="2400" b="1" dirty="0" smtClean="0">
                <a:solidFill>
                  <a:srgbClr val="FFFF00"/>
                </a:solidFill>
              </a:rPr>
              <a:t>желтый</a:t>
            </a:r>
            <a:r>
              <a:rPr lang="ru-RU" sz="2400" b="1" dirty="0" smtClean="0">
                <a:solidFill>
                  <a:schemeClr val="bg1"/>
                </a:solidFill>
              </a:rPr>
              <a:t> + </a:t>
            </a:r>
            <a:r>
              <a:rPr lang="ru-RU" sz="2400" b="1" dirty="0" smtClean="0">
                <a:solidFill>
                  <a:srgbClr val="002060"/>
                </a:solidFill>
              </a:rPr>
              <a:t>синий </a:t>
            </a:r>
          </a:p>
          <a:p>
            <a:endParaRPr lang="ru-RU" sz="1400" b="1" dirty="0" smtClean="0">
              <a:solidFill>
                <a:srgbClr val="002060"/>
              </a:solidFill>
            </a:endParaRPr>
          </a:p>
          <a:p>
            <a:r>
              <a:rPr lang="ru-RU" sz="2400" dirty="0" smtClean="0">
                <a:solidFill>
                  <a:schemeClr val="bg1"/>
                </a:solidFill>
              </a:rPr>
              <a:t>Все остальные цвета состоят из смешения этих цветов в разных пропорциях.</a:t>
            </a:r>
            <a:r>
              <a:rPr lang="ru-RU" sz="2400" dirty="0" smtClean="0"/>
              <a:t>.</a:t>
            </a:r>
            <a:endParaRPr lang="ru-RU" sz="2400" dirty="0"/>
          </a:p>
        </p:txBody>
      </p:sp>
      <p:sp>
        <p:nvSpPr>
          <p:cNvPr id="8" name="Прямоугольник 7"/>
          <p:cNvSpPr/>
          <p:nvPr/>
        </p:nvSpPr>
        <p:spPr>
          <a:xfrm>
            <a:off x="971600" y="476672"/>
            <a:ext cx="7200800" cy="584775"/>
          </a:xfrm>
          <a:prstGeom prst="rect">
            <a:avLst/>
          </a:prstGeom>
        </p:spPr>
        <p:txBody>
          <a:bodyPr wrap="square">
            <a:spAutoFit/>
          </a:bodyPr>
          <a:lstStyle/>
          <a:p>
            <a:pPr algn="ctr"/>
            <a:r>
              <a:rPr lang="ru-RU" sz="3200" b="1" dirty="0" smtClean="0">
                <a:solidFill>
                  <a:schemeClr val="bg1"/>
                </a:solidFill>
              </a:rPr>
              <a:t>Из хроматических цветов выделяют: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1000"/>
                                        <p:tgtEl>
                                          <p:spTgt spid="5">
                                            <p:txEl>
                                              <p:pRg st="2" end="2"/>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wipe(left)">
                                      <p:cBhvr>
                                        <p:cTn id="11" dur="1000"/>
                                        <p:tgtEl>
                                          <p:spTgt spid="5">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wipe(left)">
                                      <p:cBhvr>
                                        <p:cTn id="16" dur="1000"/>
                                        <p:tgtEl>
                                          <p:spTgt spid="5">
                                            <p:txEl>
                                              <p:pRg st="5" end="5"/>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wipe(left)">
                                      <p:cBhvr>
                                        <p:cTn id="20" dur="1000"/>
                                        <p:tgtEl>
                                          <p:spTgt spid="5">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Effect transition="in" filter="wipe(left)">
                                      <p:cBhvr>
                                        <p:cTn id="25" dur="1000"/>
                                        <p:tgtEl>
                                          <p:spTgt spid="5">
                                            <p:txEl>
                                              <p:pRg st="8" end="8"/>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Effect transition="in" filter="wipe(left)">
                                      <p:cBhvr>
                                        <p:cTn id="29" dur="1000"/>
                                        <p:tgtEl>
                                          <p:spTgt spid="5">
                                            <p:txEl>
                                              <p:pRg st="9" end="9"/>
                                            </p:txEl>
                                          </p:spTgt>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animEffect transition="in" filter="wipe(left)">
                                      <p:cBhvr>
                                        <p:cTn id="33" dur="1000"/>
                                        <p:tgtEl>
                                          <p:spTgt spid="5">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
                                            <p:txEl>
                                              <p:pRg st="12" end="12"/>
                                            </p:txEl>
                                          </p:spTgt>
                                        </p:tgtEl>
                                        <p:attrNameLst>
                                          <p:attrName>style.visibility</p:attrName>
                                        </p:attrNameLst>
                                      </p:cBhvr>
                                      <p:to>
                                        <p:strVal val="visible"/>
                                      </p:to>
                                    </p:set>
                                    <p:animEffect transition="in" filter="wipe(left)">
                                      <p:cBhvr>
                                        <p:cTn id="38" dur="1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18256"/>
            <a:ext cx="9144000" cy="6876256"/>
          </a:xfrm>
          <a:prstGeom prst="rect">
            <a:avLst/>
          </a:prstGeom>
          <a:noFill/>
          <a:ln w="9525">
            <a:noFill/>
            <a:miter lim="800000"/>
            <a:headEnd/>
            <a:tailEnd/>
          </a:ln>
        </p:spPr>
      </p:pic>
      <p:sp>
        <p:nvSpPr>
          <p:cNvPr id="7" name="Прямоугольник 6"/>
          <p:cNvSpPr/>
          <p:nvPr/>
        </p:nvSpPr>
        <p:spPr>
          <a:xfrm>
            <a:off x="1979712" y="692697"/>
            <a:ext cx="6552728" cy="584775"/>
          </a:xfrm>
          <a:prstGeom prst="rect">
            <a:avLst/>
          </a:prstGeom>
        </p:spPr>
        <p:txBody>
          <a:bodyPr wrap="square">
            <a:spAutoFit/>
          </a:bodyPr>
          <a:lstStyle/>
          <a:p>
            <a:pPr algn="ctr"/>
            <a:r>
              <a:rPr lang="ru-RU" sz="32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3200"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screen"/>
          <a:srcRect l="2899" t="2857" r="1449" b="2857"/>
          <a:stretch>
            <a:fillRect/>
          </a:stretch>
        </p:blipFill>
        <p:spPr bwMode="auto">
          <a:xfrm>
            <a:off x="2051720" y="764704"/>
            <a:ext cx="5040560" cy="5040560"/>
          </a:xfrm>
          <a:prstGeom prst="rect">
            <a:avLst/>
          </a:prstGeom>
          <a:noFill/>
          <a:ln w="9525">
            <a:noFill/>
            <a:miter lim="800000"/>
            <a:headEnd/>
            <a:tailEnd/>
          </a:ln>
        </p:spPr>
      </p:pic>
      <p:sp>
        <p:nvSpPr>
          <p:cNvPr id="9" name="TextBox 8"/>
          <p:cNvSpPr txBox="1"/>
          <p:nvPr/>
        </p:nvSpPr>
        <p:spPr>
          <a:xfrm>
            <a:off x="3995936" y="404664"/>
            <a:ext cx="1584176" cy="400110"/>
          </a:xfrm>
          <a:prstGeom prst="rect">
            <a:avLst/>
          </a:prstGeom>
          <a:noFill/>
        </p:spPr>
        <p:txBody>
          <a:bodyPr wrap="square" rtlCol="0">
            <a:spAutoFit/>
          </a:bodyPr>
          <a:lstStyle/>
          <a:p>
            <a:r>
              <a:rPr lang="ru-RU" sz="2000" b="1" dirty="0" smtClean="0">
                <a:solidFill>
                  <a:schemeClr val="bg1"/>
                </a:solidFill>
              </a:rPr>
              <a:t>Жёлтый</a:t>
            </a:r>
            <a:endParaRPr lang="ru-RU" sz="2000" b="1" dirty="0">
              <a:solidFill>
                <a:schemeClr val="bg1"/>
              </a:solidFill>
            </a:endParaRPr>
          </a:p>
        </p:txBody>
      </p:sp>
      <p:sp>
        <p:nvSpPr>
          <p:cNvPr id="10" name="TextBox 9"/>
          <p:cNvSpPr txBox="1"/>
          <p:nvPr/>
        </p:nvSpPr>
        <p:spPr>
          <a:xfrm>
            <a:off x="1475656" y="4437112"/>
            <a:ext cx="1408343" cy="400110"/>
          </a:xfrm>
          <a:prstGeom prst="rect">
            <a:avLst/>
          </a:prstGeom>
          <a:noFill/>
        </p:spPr>
        <p:txBody>
          <a:bodyPr wrap="square" rtlCol="0">
            <a:spAutoFit/>
          </a:bodyPr>
          <a:lstStyle/>
          <a:p>
            <a:r>
              <a:rPr lang="ru-RU" sz="2000" b="1" dirty="0" smtClean="0">
                <a:solidFill>
                  <a:schemeClr val="bg1"/>
                </a:solidFill>
              </a:rPr>
              <a:t>Синий</a:t>
            </a:r>
            <a:endParaRPr lang="ru-RU" sz="2000" b="1" dirty="0">
              <a:solidFill>
                <a:schemeClr val="bg1"/>
              </a:solidFill>
            </a:endParaRPr>
          </a:p>
        </p:txBody>
      </p:sp>
      <p:sp>
        <p:nvSpPr>
          <p:cNvPr id="11" name="TextBox 10"/>
          <p:cNvSpPr txBox="1"/>
          <p:nvPr/>
        </p:nvSpPr>
        <p:spPr>
          <a:xfrm>
            <a:off x="6732240" y="4437112"/>
            <a:ext cx="1440160" cy="400110"/>
          </a:xfrm>
          <a:prstGeom prst="rect">
            <a:avLst/>
          </a:prstGeom>
          <a:noFill/>
        </p:spPr>
        <p:txBody>
          <a:bodyPr wrap="square" rtlCol="0">
            <a:spAutoFit/>
          </a:bodyPr>
          <a:lstStyle/>
          <a:p>
            <a:r>
              <a:rPr lang="ru-RU" sz="2000" b="1" dirty="0" smtClean="0">
                <a:solidFill>
                  <a:schemeClr val="bg1"/>
                </a:solidFill>
              </a:rPr>
              <a:t>Красный</a:t>
            </a:r>
            <a:endParaRPr lang="ru-RU" sz="2000" b="1" dirty="0">
              <a:solidFill>
                <a:schemeClr val="bg1"/>
              </a:solidFill>
            </a:endParaRPr>
          </a:p>
        </p:txBody>
      </p:sp>
      <p:sp>
        <p:nvSpPr>
          <p:cNvPr id="12" name="TextBox 11"/>
          <p:cNvSpPr txBox="1"/>
          <p:nvPr/>
        </p:nvSpPr>
        <p:spPr>
          <a:xfrm>
            <a:off x="6732241" y="1628800"/>
            <a:ext cx="1584176" cy="400110"/>
          </a:xfrm>
          <a:prstGeom prst="rect">
            <a:avLst/>
          </a:prstGeom>
          <a:noFill/>
        </p:spPr>
        <p:txBody>
          <a:bodyPr wrap="square" rtlCol="0">
            <a:spAutoFit/>
          </a:bodyPr>
          <a:lstStyle/>
          <a:p>
            <a:r>
              <a:rPr lang="ru-RU" sz="2000" b="1" i="1" dirty="0" smtClean="0">
                <a:solidFill>
                  <a:schemeClr val="bg1"/>
                </a:solidFill>
              </a:rPr>
              <a:t>Оранжевый</a:t>
            </a:r>
            <a:endParaRPr lang="ru-RU" sz="2000" b="1" i="1" dirty="0">
              <a:solidFill>
                <a:schemeClr val="bg1"/>
              </a:solidFill>
            </a:endParaRPr>
          </a:p>
        </p:txBody>
      </p:sp>
      <p:sp>
        <p:nvSpPr>
          <p:cNvPr id="13" name="TextBox 12"/>
          <p:cNvSpPr txBox="1"/>
          <p:nvPr/>
        </p:nvSpPr>
        <p:spPr>
          <a:xfrm>
            <a:off x="1259632" y="1700808"/>
            <a:ext cx="1527093" cy="400110"/>
          </a:xfrm>
          <a:prstGeom prst="rect">
            <a:avLst/>
          </a:prstGeom>
          <a:noFill/>
        </p:spPr>
        <p:txBody>
          <a:bodyPr wrap="square" rtlCol="0">
            <a:spAutoFit/>
          </a:bodyPr>
          <a:lstStyle/>
          <a:p>
            <a:r>
              <a:rPr lang="ru-RU" sz="2000" b="1" i="1" dirty="0" smtClean="0">
                <a:solidFill>
                  <a:schemeClr val="bg1"/>
                </a:solidFill>
              </a:rPr>
              <a:t>Зелёный</a:t>
            </a:r>
            <a:endParaRPr lang="ru-RU" sz="2000" b="1" i="1" dirty="0">
              <a:solidFill>
                <a:schemeClr val="bg1"/>
              </a:solidFill>
            </a:endParaRPr>
          </a:p>
        </p:txBody>
      </p:sp>
      <p:sp>
        <p:nvSpPr>
          <p:cNvPr id="14" name="TextBox 13"/>
          <p:cNvSpPr txBox="1"/>
          <p:nvPr/>
        </p:nvSpPr>
        <p:spPr>
          <a:xfrm>
            <a:off x="3851920" y="5805264"/>
            <a:ext cx="1800201" cy="400110"/>
          </a:xfrm>
          <a:prstGeom prst="rect">
            <a:avLst/>
          </a:prstGeom>
          <a:noFill/>
        </p:spPr>
        <p:txBody>
          <a:bodyPr wrap="square" rtlCol="0">
            <a:spAutoFit/>
          </a:bodyPr>
          <a:lstStyle/>
          <a:p>
            <a:r>
              <a:rPr lang="ru-RU" sz="2000" b="1" i="1" dirty="0" smtClean="0">
                <a:solidFill>
                  <a:schemeClr val="bg1"/>
                </a:solidFill>
              </a:rPr>
              <a:t>Фиолетовый</a:t>
            </a:r>
            <a:endParaRPr lang="ru-RU" sz="2000" b="1" i="1" dirty="0">
              <a:solidFill>
                <a:schemeClr val="bg1"/>
              </a:solidFill>
            </a:endParaRPr>
          </a:p>
        </p:txBody>
      </p:sp>
      <p:sp>
        <p:nvSpPr>
          <p:cNvPr id="15" name="TextBox 14"/>
          <p:cNvSpPr txBox="1"/>
          <p:nvPr/>
        </p:nvSpPr>
        <p:spPr>
          <a:xfrm>
            <a:off x="5724128" y="764704"/>
            <a:ext cx="2334296" cy="369332"/>
          </a:xfrm>
          <a:prstGeom prst="rect">
            <a:avLst/>
          </a:prstGeom>
          <a:noFill/>
        </p:spPr>
        <p:txBody>
          <a:bodyPr wrap="square" rtlCol="0">
            <a:spAutoFit/>
          </a:bodyPr>
          <a:lstStyle/>
          <a:p>
            <a:r>
              <a:rPr lang="ru-RU" dirty="0" smtClean="0">
                <a:solidFill>
                  <a:schemeClr val="bg1"/>
                </a:solidFill>
              </a:rPr>
              <a:t>Жёлто - оранжевый</a:t>
            </a:r>
            <a:endParaRPr lang="ru-RU" dirty="0">
              <a:solidFill>
                <a:schemeClr val="bg1"/>
              </a:solidFill>
            </a:endParaRPr>
          </a:p>
        </p:txBody>
      </p:sp>
      <p:sp>
        <p:nvSpPr>
          <p:cNvPr id="16" name="Прямоугольник 15"/>
          <p:cNvSpPr/>
          <p:nvPr/>
        </p:nvSpPr>
        <p:spPr>
          <a:xfrm>
            <a:off x="7020273" y="3068960"/>
            <a:ext cx="2376263" cy="369332"/>
          </a:xfrm>
          <a:prstGeom prst="rect">
            <a:avLst/>
          </a:prstGeom>
        </p:spPr>
        <p:txBody>
          <a:bodyPr wrap="square">
            <a:spAutoFit/>
          </a:bodyPr>
          <a:lstStyle/>
          <a:p>
            <a:r>
              <a:rPr lang="ru-RU" dirty="0" smtClean="0">
                <a:solidFill>
                  <a:schemeClr val="bg1"/>
                </a:solidFill>
              </a:rPr>
              <a:t>Красно - оранжевый</a:t>
            </a:r>
            <a:endParaRPr lang="ru-RU" dirty="0">
              <a:solidFill>
                <a:schemeClr val="bg1"/>
              </a:solidFill>
            </a:endParaRPr>
          </a:p>
        </p:txBody>
      </p:sp>
      <p:sp>
        <p:nvSpPr>
          <p:cNvPr id="17" name="Прямоугольник 16"/>
          <p:cNvSpPr/>
          <p:nvPr/>
        </p:nvSpPr>
        <p:spPr>
          <a:xfrm>
            <a:off x="1475656" y="836712"/>
            <a:ext cx="2016224" cy="369332"/>
          </a:xfrm>
          <a:prstGeom prst="rect">
            <a:avLst/>
          </a:prstGeom>
        </p:spPr>
        <p:txBody>
          <a:bodyPr wrap="square">
            <a:spAutoFit/>
          </a:bodyPr>
          <a:lstStyle/>
          <a:p>
            <a:r>
              <a:rPr lang="ru-RU" dirty="0" smtClean="0">
                <a:solidFill>
                  <a:schemeClr val="bg1"/>
                </a:solidFill>
              </a:rPr>
              <a:t>Жёлто - зелёный</a:t>
            </a:r>
            <a:endParaRPr lang="ru-RU" dirty="0">
              <a:solidFill>
                <a:schemeClr val="bg1"/>
              </a:solidFill>
            </a:endParaRPr>
          </a:p>
        </p:txBody>
      </p:sp>
      <p:sp>
        <p:nvSpPr>
          <p:cNvPr id="18" name="Прямоугольник 17"/>
          <p:cNvSpPr/>
          <p:nvPr/>
        </p:nvSpPr>
        <p:spPr>
          <a:xfrm>
            <a:off x="395536" y="3068960"/>
            <a:ext cx="1872208" cy="369332"/>
          </a:xfrm>
          <a:prstGeom prst="rect">
            <a:avLst/>
          </a:prstGeom>
        </p:spPr>
        <p:txBody>
          <a:bodyPr wrap="square">
            <a:spAutoFit/>
          </a:bodyPr>
          <a:lstStyle/>
          <a:p>
            <a:r>
              <a:rPr lang="ru-RU" dirty="0" smtClean="0">
                <a:solidFill>
                  <a:schemeClr val="bg1"/>
                </a:solidFill>
              </a:rPr>
              <a:t>Сине - зелёный</a:t>
            </a:r>
            <a:endParaRPr lang="ru-RU" dirty="0">
              <a:solidFill>
                <a:schemeClr val="bg1"/>
              </a:solidFill>
            </a:endParaRPr>
          </a:p>
        </p:txBody>
      </p:sp>
      <p:sp>
        <p:nvSpPr>
          <p:cNvPr id="19" name="Прямоугольник 18"/>
          <p:cNvSpPr/>
          <p:nvPr/>
        </p:nvSpPr>
        <p:spPr>
          <a:xfrm>
            <a:off x="1331640" y="5373216"/>
            <a:ext cx="2372642" cy="369332"/>
          </a:xfrm>
          <a:prstGeom prst="rect">
            <a:avLst/>
          </a:prstGeom>
        </p:spPr>
        <p:txBody>
          <a:bodyPr wrap="square">
            <a:spAutoFit/>
          </a:bodyPr>
          <a:lstStyle/>
          <a:p>
            <a:r>
              <a:rPr lang="ru-RU" dirty="0" smtClean="0">
                <a:solidFill>
                  <a:schemeClr val="bg1"/>
                </a:solidFill>
              </a:rPr>
              <a:t>Сине - фиолетовый</a:t>
            </a:r>
            <a:endParaRPr lang="ru-RU" dirty="0">
              <a:solidFill>
                <a:schemeClr val="bg1"/>
              </a:solidFill>
            </a:endParaRPr>
          </a:p>
        </p:txBody>
      </p:sp>
      <p:sp>
        <p:nvSpPr>
          <p:cNvPr id="20" name="Прямоугольник 19"/>
          <p:cNvSpPr/>
          <p:nvPr/>
        </p:nvSpPr>
        <p:spPr>
          <a:xfrm>
            <a:off x="5868144" y="5373216"/>
            <a:ext cx="2438619" cy="369332"/>
          </a:xfrm>
          <a:prstGeom prst="rect">
            <a:avLst/>
          </a:prstGeom>
        </p:spPr>
        <p:txBody>
          <a:bodyPr wrap="square">
            <a:spAutoFit/>
          </a:bodyPr>
          <a:lstStyle/>
          <a:p>
            <a:r>
              <a:rPr lang="ru-RU" dirty="0" smtClean="0">
                <a:solidFill>
                  <a:schemeClr val="bg1"/>
                </a:solidFill>
              </a:rPr>
              <a:t>Красно - фиолетовый</a:t>
            </a:r>
            <a:endParaRPr lang="ru-R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ppt_x</p:attrName>
                                        </p:attrNameLst>
                                      </p:cBhvr>
                                      <p:tavLst>
                                        <p:tav tm="0">
                                          <p:val>
                                            <p:strVal val="#ppt_x+#ppt_w/2"/>
                                          </p:val>
                                        </p:tav>
                                        <p:tav tm="100000">
                                          <p:val>
                                            <p:strVal val="#ppt_x"/>
                                          </p:val>
                                        </p:tav>
                                      </p:tavLst>
                                    </p:anim>
                                    <p:anim calcmode="lin" valueType="num">
                                      <p:cBhvr>
                                        <p:cTn id="12" dur="1000" fill="hold"/>
                                        <p:tgtEl>
                                          <p:spTgt spid="11"/>
                                        </p:tgtEl>
                                        <p:attrNameLst>
                                          <p:attrName>ppt_y</p:attrName>
                                        </p:attrNameLst>
                                      </p:cBhvr>
                                      <p:tavLst>
                                        <p:tav tm="0">
                                          <p:val>
                                            <p:strVal val="#ppt_y"/>
                                          </p:val>
                                        </p:tav>
                                        <p:tav tm="100000">
                                          <p:val>
                                            <p:strVal val="#ppt_y"/>
                                          </p:val>
                                        </p:tav>
                                      </p:tavLst>
                                    </p:anim>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childTnLst>
                                </p:cTn>
                              </p:par>
                              <p:par>
                                <p:cTn id="15" presetID="17" presetClass="entr" presetSubtype="8"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p:cTn id="17" dur="1000" fill="hold"/>
                                        <p:tgtEl>
                                          <p:spTgt spid="10">
                                            <p:txEl>
                                              <p:pRg st="0" end="0"/>
                                            </p:txEl>
                                          </p:spTgt>
                                        </p:tgtEl>
                                        <p:attrNameLst>
                                          <p:attrName>ppt_x</p:attrName>
                                        </p:attrNameLst>
                                      </p:cBhvr>
                                      <p:tavLst>
                                        <p:tav tm="0">
                                          <p:val>
                                            <p:strVal val="#ppt_x-#ppt_w/2"/>
                                          </p:val>
                                        </p:tav>
                                        <p:tav tm="100000">
                                          <p:val>
                                            <p:strVal val="#ppt_x"/>
                                          </p:val>
                                        </p:tav>
                                      </p:tavLst>
                                    </p:anim>
                                    <p:anim calcmode="lin" valueType="num">
                                      <p:cBhvr>
                                        <p:cTn id="18" dur="10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19"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2"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p:cTn id="25" dur="1000" fill="hold"/>
                                        <p:tgtEl>
                                          <p:spTgt spid="12">
                                            <p:txEl>
                                              <p:pRg st="0" end="0"/>
                                            </p:txEl>
                                          </p:spTgt>
                                        </p:tgtEl>
                                        <p:attrNameLst>
                                          <p:attrName>ppt_x</p:attrName>
                                        </p:attrNameLst>
                                      </p:cBhvr>
                                      <p:tavLst>
                                        <p:tav tm="0">
                                          <p:val>
                                            <p:strVal val="#ppt_x+#ppt_w/2"/>
                                          </p:val>
                                        </p:tav>
                                        <p:tav tm="100000">
                                          <p:val>
                                            <p:strVal val="#ppt_x"/>
                                          </p:val>
                                        </p:tav>
                                      </p:tavLst>
                                    </p:anim>
                                    <p:anim calcmode="lin" valueType="num">
                                      <p:cBhvr>
                                        <p:cTn id="26" dur="10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12">
                                            <p:txEl>
                                              <p:pRg st="0" end="0"/>
                                            </p:txEl>
                                          </p:spTgt>
                                        </p:tgtEl>
                                        <p:attrNameLst>
                                          <p:attrName>ppt_h</p:attrName>
                                        </p:attrNameLst>
                                      </p:cBhvr>
                                      <p:tavLst>
                                        <p:tav tm="0">
                                          <p:val>
                                            <p:strVal val="#ppt_h"/>
                                          </p:val>
                                        </p:tav>
                                        <p:tav tm="100000">
                                          <p:val>
                                            <p:strVal val="#ppt_h"/>
                                          </p:val>
                                        </p:tav>
                                      </p:tavLst>
                                    </p:anim>
                                  </p:childTnLst>
                                </p:cTn>
                              </p:par>
                              <p:par>
                                <p:cTn id="29" presetID="17" presetClass="entr" presetSubtype="8" fill="hold" nodeType="with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1000" fill="hold"/>
                                        <p:tgtEl>
                                          <p:spTgt spid="13">
                                            <p:txEl>
                                              <p:pRg st="0" end="0"/>
                                            </p:txEl>
                                          </p:spTgt>
                                        </p:tgtEl>
                                        <p:attrNameLst>
                                          <p:attrName>ppt_x</p:attrName>
                                        </p:attrNameLst>
                                      </p:cBhvr>
                                      <p:tavLst>
                                        <p:tav tm="0">
                                          <p:val>
                                            <p:strVal val="#ppt_x-#ppt_w/2"/>
                                          </p:val>
                                        </p:tav>
                                        <p:tav tm="100000">
                                          <p:val>
                                            <p:strVal val="#ppt_x"/>
                                          </p:val>
                                        </p:tav>
                                      </p:tavLst>
                                    </p:anim>
                                    <p:anim calcmode="lin" valueType="num">
                                      <p:cBhvr>
                                        <p:cTn id="32" dur="10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33"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13">
                                            <p:txEl>
                                              <p:pRg st="0" end="0"/>
                                            </p:txEl>
                                          </p:spTgt>
                                        </p:tgtEl>
                                        <p:attrNameLst>
                                          <p:attrName>ppt_h</p:attrName>
                                        </p:attrNameLst>
                                      </p:cBhvr>
                                      <p:tavLst>
                                        <p:tav tm="0">
                                          <p:val>
                                            <p:strVal val="#ppt_h"/>
                                          </p:val>
                                        </p:tav>
                                        <p:tav tm="100000">
                                          <p:val>
                                            <p:strVal val="#ppt_h"/>
                                          </p:val>
                                        </p:tav>
                                      </p:tavLst>
                                    </p:anim>
                                  </p:childTnLst>
                                </p:cTn>
                              </p:par>
                              <p:par>
                                <p:cTn id="35" presetID="17" presetClass="entr" presetSubtype="10" fill="hold" nodeType="with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p:cTn id="3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2"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p:cTn id="43" dur="1000" fill="hold"/>
                                        <p:tgtEl>
                                          <p:spTgt spid="15">
                                            <p:txEl>
                                              <p:pRg st="0" end="0"/>
                                            </p:txEl>
                                          </p:spTgt>
                                        </p:tgtEl>
                                        <p:attrNameLst>
                                          <p:attrName>ppt_x</p:attrName>
                                        </p:attrNameLst>
                                      </p:cBhvr>
                                      <p:tavLst>
                                        <p:tav tm="0">
                                          <p:val>
                                            <p:strVal val="#ppt_x+#ppt_w/2"/>
                                          </p:val>
                                        </p:tav>
                                        <p:tav tm="100000">
                                          <p:val>
                                            <p:strVal val="#ppt_x"/>
                                          </p:val>
                                        </p:tav>
                                      </p:tavLst>
                                    </p:anim>
                                    <p:anim calcmode="lin" valueType="num">
                                      <p:cBhvr>
                                        <p:cTn id="44" dur="100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45"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6" dur="10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2" fill="hold" nodeType="click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 calcmode="lin" valueType="num">
                                      <p:cBhvr>
                                        <p:cTn id="51" dur="1000" fill="hold"/>
                                        <p:tgtEl>
                                          <p:spTgt spid="16">
                                            <p:txEl>
                                              <p:pRg st="0" end="0"/>
                                            </p:txEl>
                                          </p:spTgt>
                                        </p:tgtEl>
                                        <p:attrNameLst>
                                          <p:attrName>ppt_x</p:attrName>
                                        </p:attrNameLst>
                                      </p:cBhvr>
                                      <p:tavLst>
                                        <p:tav tm="0">
                                          <p:val>
                                            <p:strVal val="#ppt_x+#ppt_w/2"/>
                                          </p:val>
                                        </p:tav>
                                        <p:tav tm="100000">
                                          <p:val>
                                            <p:strVal val="#ppt_x"/>
                                          </p:val>
                                        </p:tav>
                                      </p:tavLst>
                                    </p:anim>
                                    <p:anim calcmode="lin" valueType="num">
                                      <p:cBhvr>
                                        <p:cTn id="52" dur="10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53"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4" dur="1000" fill="hold"/>
                                        <p:tgtEl>
                                          <p:spTgt spid="1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2" fill="hold" nodeType="clickEffect">
                                  <p:stCondLst>
                                    <p:cond delay="0"/>
                                  </p:stCondLst>
                                  <p:childTnLst>
                                    <p:set>
                                      <p:cBhvr>
                                        <p:cTn id="58" dur="1" fill="hold">
                                          <p:stCondLst>
                                            <p:cond delay="0"/>
                                          </p:stCondLst>
                                        </p:cTn>
                                        <p:tgtEl>
                                          <p:spTgt spid="20">
                                            <p:txEl>
                                              <p:pRg st="0" end="0"/>
                                            </p:txEl>
                                          </p:spTgt>
                                        </p:tgtEl>
                                        <p:attrNameLst>
                                          <p:attrName>style.visibility</p:attrName>
                                        </p:attrNameLst>
                                      </p:cBhvr>
                                      <p:to>
                                        <p:strVal val="visible"/>
                                      </p:to>
                                    </p:set>
                                    <p:anim calcmode="lin" valueType="num">
                                      <p:cBhvr>
                                        <p:cTn id="59" dur="1000" fill="hold"/>
                                        <p:tgtEl>
                                          <p:spTgt spid="20">
                                            <p:txEl>
                                              <p:pRg st="0" end="0"/>
                                            </p:txEl>
                                          </p:spTgt>
                                        </p:tgtEl>
                                        <p:attrNameLst>
                                          <p:attrName>ppt_x</p:attrName>
                                        </p:attrNameLst>
                                      </p:cBhvr>
                                      <p:tavLst>
                                        <p:tav tm="0">
                                          <p:val>
                                            <p:strVal val="#ppt_x+#ppt_w/2"/>
                                          </p:val>
                                        </p:tav>
                                        <p:tav tm="100000">
                                          <p:val>
                                            <p:strVal val="#ppt_x"/>
                                          </p:val>
                                        </p:tav>
                                      </p:tavLst>
                                    </p:anim>
                                    <p:anim calcmode="lin" valueType="num">
                                      <p:cBhvr>
                                        <p:cTn id="60" dur="1000" fill="hold"/>
                                        <p:tgtEl>
                                          <p:spTgt spid="20">
                                            <p:txEl>
                                              <p:pRg st="0" end="0"/>
                                            </p:txEl>
                                          </p:spTgt>
                                        </p:tgtEl>
                                        <p:attrNameLst>
                                          <p:attrName>ppt_y</p:attrName>
                                        </p:attrNameLst>
                                      </p:cBhvr>
                                      <p:tavLst>
                                        <p:tav tm="0">
                                          <p:val>
                                            <p:strVal val="#ppt_y"/>
                                          </p:val>
                                        </p:tav>
                                        <p:tav tm="100000">
                                          <p:val>
                                            <p:strVal val="#ppt_y"/>
                                          </p:val>
                                        </p:tav>
                                      </p:tavLst>
                                    </p:anim>
                                    <p:anim calcmode="lin" valueType="num">
                                      <p:cBhvr>
                                        <p:cTn id="61"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62" dur="1000" fill="hold"/>
                                        <p:tgtEl>
                                          <p:spTgt spid="2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8" fill="hold" nodeType="clickEffect">
                                  <p:stCondLst>
                                    <p:cond delay="0"/>
                                  </p:stCondLst>
                                  <p:childTnLst>
                                    <p:set>
                                      <p:cBhvr>
                                        <p:cTn id="66" dur="1" fill="hold">
                                          <p:stCondLst>
                                            <p:cond delay="0"/>
                                          </p:stCondLst>
                                        </p:cTn>
                                        <p:tgtEl>
                                          <p:spTgt spid="19">
                                            <p:txEl>
                                              <p:pRg st="0" end="0"/>
                                            </p:txEl>
                                          </p:spTgt>
                                        </p:tgtEl>
                                        <p:attrNameLst>
                                          <p:attrName>style.visibility</p:attrName>
                                        </p:attrNameLst>
                                      </p:cBhvr>
                                      <p:to>
                                        <p:strVal val="visible"/>
                                      </p:to>
                                    </p:set>
                                    <p:anim calcmode="lin" valueType="num">
                                      <p:cBhvr>
                                        <p:cTn id="67" dur="1000" fill="hold"/>
                                        <p:tgtEl>
                                          <p:spTgt spid="19">
                                            <p:txEl>
                                              <p:pRg st="0" end="0"/>
                                            </p:txEl>
                                          </p:spTgt>
                                        </p:tgtEl>
                                        <p:attrNameLst>
                                          <p:attrName>ppt_x</p:attrName>
                                        </p:attrNameLst>
                                      </p:cBhvr>
                                      <p:tavLst>
                                        <p:tav tm="0">
                                          <p:val>
                                            <p:strVal val="#ppt_x-#ppt_w/2"/>
                                          </p:val>
                                        </p:tav>
                                        <p:tav tm="100000">
                                          <p:val>
                                            <p:strVal val="#ppt_x"/>
                                          </p:val>
                                        </p:tav>
                                      </p:tavLst>
                                    </p:anim>
                                    <p:anim calcmode="lin" valueType="num">
                                      <p:cBhvr>
                                        <p:cTn id="68" dur="10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69"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70" dur="1000" fill="hold"/>
                                        <p:tgtEl>
                                          <p:spTgt spid="1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p:cTn id="75" dur="1000" fill="hold"/>
                                        <p:tgtEl>
                                          <p:spTgt spid="18">
                                            <p:txEl>
                                              <p:pRg st="0" end="0"/>
                                            </p:txEl>
                                          </p:spTgt>
                                        </p:tgtEl>
                                        <p:attrNameLst>
                                          <p:attrName>ppt_x</p:attrName>
                                        </p:attrNameLst>
                                      </p:cBhvr>
                                      <p:tavLst>
                                        <p:tav tm="0">
                                          <p:val>
                                            <p:strVal val="#ppt_x-#ppt_w/2"/>
                                          </p:val>
                                        </p:tav>
                                        <p:tav tm="100000">
                                          <p:val>
                                            <p:strVal val="#ppt_x"/>
                                          </p:val>
                                        </p:tav>
                                      </p:tavLst>
                                    </p:anim>
                                    <p:anim calcmode="lin" valueType="num">
                                      <p:cBhvr>
                                        <p:cTn id="76" dur="10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77"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78" dur="1000" fill="hold"/>
                                        <p:tgtEl>
                                          <p:spTgt spid="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nodeType="clickEffect">
                                  <p:stCondLst>
                                    <p:cond delay="0"/>
                                  </p:stCondLst>
                                  <p:childTnLst>
                                    <p:set>
                                      <p:cBhvr>
                                        <p:cTn id="82" dur="1" fill="hold">
                                          <p:stCondLst>
                                            <p:cond delay="0"/>
                                          </p:stCondLst>
                                        </p:cTn>
                                        <p:tgtEl>
                                          <p:spTgt spid="17">
                                            <p:txEl>
                                              <p:pRg st="0" end="0"/>
                                            </p:txEl>
                                          </p:spTgt>
                                        </p:tgtEl>
                                        <p:attrNameLst>
                                          <p:attrName>style.visibility</p:attrName>
                                        </p:attrNameLst>
                                      </p:cBhvr>
                                      <p:to>
                                        <p:strVal val="visible"/>
                                      </p:to>
                                    </p:set>
                                    <p:anim calcmode="lin" valueType="num">
                                      <p:cBhvr>
                                        <p:cTn id="83" dur="1000" fill="hold"/>
                                        <p:tgtEl>
                                          <p:spTgt spid="17">
                                            <p:txEl>
                                              <p:pRg st="0" end="0"/>
                                            </p:txEl>
                                          </p:spTgt>
                                        </p:tgtEl>
                                        <p:attrNameLst>
                                          <p:attrName>ppt_x</p:attrName>
                                        </p:attrNameLst>
                                      </p:cBhvr>
                                      <p:tavLst>
                                        <p:tav tm="0">
                                          <p:val>
                                            <p:strVal val="#ppt_x-#ppt_w/2"/>
                                          </p:val>
                                        </p:tav>
                                        <p:tav tm="100000">
                                          <p:val>
                                            <p:strVal val="#ppt_x"/>
                                          </p:val>
                                        </p:tav>
                                      </p:tavLst>
                                    </p:anim>
                                    <p:anim calcmode="lin" valueType="num">
                                      <p:cBhvr>
                                        <p:cTn id="84" dur="10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85"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6" dur="10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0"/>
            <a:ext cx="9144000" cy="6876256"/>
          </a:xfrm>
          <a:prstGeom prst="rect">
            <a:avLst/>
          </a:prstGeom>
          <a:noFill/>
          <a:ln w="9525">
            <a:noFill/>
            <a:miter lim="800000"/>
            <a:headEnd/>
            <a:tailEnd/>
          </a:ln>
        </p:spPr>
      </p:pic>
      <p:sp>
        <p:nvSpPr>
          <p:cNvPr id="7" name="Прямоугольник 6"/>
          <p:cNvSpPr/>
          <p:nvPr/>
        </p:nvSpPr>
        <p:spPr>
          <a:xfrm>
            <a:off x="2627784" y="548680"/>
            <a:ext cx="5832648" cy="2677656"/>
          </a:xfrm>
          <a:prstGeom prst="rect">
            <a:avLst/>
          </a:prstGeom>
        </p:spPr>
        <p:txBody>
          <a:bodyPr wrap="square">
            <a:spAutoFit/>
          </a:bodyPr>
          <a:lstStyle/>
          <a:p>
            <a:pPr algn="ctr"/>
            <a:r>
              <a:rPr lang="ru-RU" sz="4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Задание</a:t>
            </a:r>
          </a:p>
          <a:p>
            <a:pPr algn="ctr"/>
            <a:endParaRPr lang="ru-RU" sz="8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
            </a:pPr>
            <a:r>
              <a:rPr lang="ru-RU" sz="32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Изобрази два цветка, лепестки первого раскрась в основные цвета, лепестки другого – в составные (промежуточные) цвета.</a:t>
            </a:r>
          </a:p>
        </p:txBody>
      </p:sp>
      <p:pic>
        <p:nvPicPr>
          <p:cNvPr id="8" name="Picture 2"/>
          <p:cNvPicPr>
            <a:picLocks noChangeAspect="1" noChangeArrowheads="1"/>
          </p:cNvPicPr>
          <p:nvPr/>
        </p:nvPicPr>
        <p:blipFill>
          <a:blip r:embed="rId3" cstate="screen"/>
          <a:srcRect/>
          <a:stretch>
            <a:fillRect/>
          </a:stretch>
        </p:blipFill>
        <p:spPr bwMode="auto">
          <a:xfrm>
            <a:off x="827584" y="692696"/>
            <a:ext cx="1728192" cy="3044910"/>
          </a:xfrm>
          <a:prstGeom prst="rect">
            <a:avLst/>
          </a:prstGeom>
          <a:noFill/>
          <a:ln w="9525">
            <a:noFill/>
            <a:miter lim="800000"/>
            <a:headEnd/>
            <a:tailEnd/>
          </a:ln>
        </p:spPr>
      </p:pic>
      <p:sp>
        <p:nvSpPr>
          <p:cNvPr id="17" name="Капля 16"/>
          <p:cNvSpPr/>
          <p:nvPr/>
        </p:nvSpPr>
        <p:spPr>
          <a:xfrm rot="7106759">
            <a:off x="2574339" y="3519570"/>
            <a:ext cx="914400" cy="914400"/>
          </a:xfrm>
          <a:prstGeom prst="teardrop">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Капля 17"/>
          <p:cNvSpPr/>
          <p:nvPr/>
        </p:nvSpPr>
        <p:spPr>
          <a:xfrm rot="21320475">
            <a:off x="2303368" y="4616752"/>
            <a:ext cx="914400" cy="914400"/>
          </a:xfrm>
          <a:prstGeom prst="teardrop">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Капля 18"/>
          <p:cNvSpPr/>
          <p:nvPr/>
        </p:nvSpPr>
        <p:spPr>
          <a:xfrm rot="13762905">
            <a:off x="3391337" y="4192553"/>
            <a:ext cx="914400" cy="914400"/>
          </a:xfrm>
          <a:prstGeom prst="teardrop">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Капля 19"/>
          <p:cNvSpPr/>
          <p:nvPr/>
        </p:nvSpPr>
        <p:spPr>
          <a:xfrm rot="7164566">
            <a:off x="6249758" y="3522580"/>
            <a:ext cx="914400" cy="914400"/>
          </a:xfrm>
          <a:prstGeom prst="teardrop">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Капля 20"/>
          <p:cNvSpPr/>
          <p:nvPr/>
        </p:nvSpPr>
        <p:spPr>
          <a:xfrm rot="996762">
            <a:off x="5835758" y="4476734"/>
            <a:ext cx="914400" cy="914400"/>
          </a:xfrm>
          <a:prstGeom prst="teardrop">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Капля 21"/>
          <p:cNvSpPr/>
          <p:nvPr/>
        </p:nvSpPr>
        <p:spPr>
          <a:xfrm rot="14106825">
            <a:off x="7055588" y="4256403"/>
            <a:ext cx="914400" cy="914400"/>
          </a:xfrm>
          <a:prstGeom prst="teardrop">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Дуга 24"/>
          <p:cNvSpPr/>
          <p:nvPr/>
        </p:nvSpPr>
        <p:spPr>
          <a:xfrm rot="2405775">
            <a:off x="1351929" y="4186981"/>
            <a:ext cx="2089698" cy="1943586"/>
          </a:xfrm>
          <a:prstGeom prst="arc">
            <a:avLst>
              <a:gd name="adj1" fmla="val 17001384"/>
              <a:gd name="adj2" fmla="val 968774"/>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Дуга 25"/>
          <p:cNvSpPr/>
          <p:nvPr/>
        </p:nvSpPr>
        <p:spPr>
          <a:xfrm rot="2405775">
            <a:off x="5462794" y="4385440"/>
            <a:ext cx="1530780" cy="1759528"/>
          </a:xfrm>
          <a:prstGeom prst="arc">
            <a:avLst>
              <a:gd name="adj1" fmla="val 16504946"/>
              <a:gd name="adj2" fmla="val 1894405"/>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8" name="Дуга 27"/>
          <p:cNvSpPr/>
          <p:nvPr/>
        </p:nvSpPr>
        <p:spPr>
          <a:xfrm rot="18498163">
            <a:off x="3171061" y="5308797"/>
            <a:ext cx="1326692" cy="1109281"/>
          </a:xfrm>
          <a:prstGeom prst="arc">
            <a:avLst>
              <a:gd name="adj1" fmla="val 15877386"/>
              <a:gd name="adj2" fmla="val 21103366"/>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9" name="Дуга 28"/>
          <p:cNvSpPr/>
          <p:nvPr/>
        </p:nvSpPr>
        <p:spPr>
          <a:xfrm rot="8619911">
            <a:off x="3004785" y="4518297"/>
            <a:ext cx="1404819" cy="1009165"/>
          </a:xfrm>
          <a:prstGeom prst="arc">
            <a:avLst>
              <a:gd name="adj1" fmla="val 14565351"/>
              <a:gd name="adj2" fmla="val 20280458"/>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Дуга 29"/>
          <p:cNvSpPr/>
          <p:nvPr/>
        </p:nvSpPr>
        <p:spPr>
          <a:xfrm rot="18498163">
            <a:off x="6555259" y="5610901"/>
            <a:ext cx="1326692" cy="1109281"/>
          </a:xfrm>
          <a:prstGeom prst="arc">
            <a:avLst>
              <a:gd name="adj1" fmla="val 15877386"/>
              <a:gd name="adj2" fmla="val 21103366"/>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1" name="Дуга 30"/>
          <p:cNvSpPr/>
          <p:nvPr/>
        </p:nvSpPr>
        <p:spPr>
          <a:xfrm rot="8619911">
            <a:off x="6411422" y="4814830"/>
            <a:ext cx="1289710" cy="1041738"/>
          </a:xfrm>
          <a:prstGeom prst="arc">
            <a:avLst>
              <a:gd name="adj1" fmla="val 14764889"/>
              <a:gd name="adj2" fmla="val 20280458"/>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Управляющая кнопка: в конец 22">
            <a:hlinkClick r:id="rId4" action="ppaction://hlinksldjump" highlightClick="1"/>
          </p:cNvPr>
          <p:cNvSpPr/>
          <p:nvPr/>
        </p:nvSpPr>
        <p:spPr>
          <a:xfrm>
            <a:off x="827584" y="5733256"/>
            <a:ext cx="288032" cy="43204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up)">
                                      <p:cBhvr>
                                        <p:cTn id="7" dur="10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1000" fill="hold"/>
                                        <p:tgtEl>
                                          <p:spTgt spid="18"/>
                                        </p:tgtEl>
                                        <p:attrNameLst>
                                          <p:attrName>ppt_w</p:attrName>
                                        </p:attrNameLst>
                                      </p:cBhvr>
                                      <p:tavLst>
                                        <p:tav tm="0">
                                          <p:val>
                                            <p:fltVal val="0"/>
                                          </p:val>
                                        </p:tav>
                                        <p:tav tm="100000">
                                          <p:val>
                                            <p:strVal val="#ppt_w"/>
                                          </p:val>
                                        </p:tav>
                                      </p:tavLst>
                                    </p:anim>
                                    <p:anim calcmode="lin" valueType="num">
                                      <p:cBhvr>
                                        <p:cTn id="17" dur="1000" fill="hold"/>
                                        <p:tgtEl>
                                          <p:spTgt spid="18"/>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fltVal val="0"/>
                                          </p:val>
                                        </p:tav>
                                        <p:tav tm="100000">
                                          <p:val>
                                            <p:strVal val="#ppt_w"/>
                                          </p:val>
                                        </p:tav>
                                      </p:tavLst>
                                    </p:anim>
                                    <p:anim calcmode="lin" valueType="num">
                                      <p:cBhvr>
                                        <p:cTn id="21" dur="1000" fill="hold"/>
                                        <p:tgtEl>
                                          <p:spTgt spid="19"/>
                                        </p:tgtEl>
                                        <p:attrNameLst>
                                          <p:attrName>ppt_h</p:attrName>
                                        </p:attrNameLst>
                                      </p:cBhvr>
                                      <p:tavLst>
                                        <p:tav tm="0">
                                          <p:val>
                                            <p:fltVal val="0"/>
                                          </p:val>
                                        </p:tav>
                                        <p:tav tm="100000">
                                          <p:val>
                                            <p:strVal val="#ppt_h"/>
                                          </p:val>
                                        </p:tav>
                                      </p:tavLst>
                                    </p:anim>
                                  </p:childTnLst>
                                </p:cTn>
                              </p:par>
                              <p:par>
                                <p:cTn id="22" presetID="17" presetClass="entr" presetSubtype="1"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ppt_h/2"/>
                                          </p:val>
                                        </p:tav>
                                        <p:tav tm="100000">
                                          <p:val>
                                            <p:strVal val="#ppt_y"/>
                                          </p:val>
                                        </p:tav>
                                      </p:tavLst>
                                    </p:anim>
                                    <p:anim calcmode="lin" valueType="num">
                                      <p:cBhvr>
                                        <p:cTn id="26" dur="1000" fill="hold"/>
                                        <p:tgtEl>
                                          <p:spTgt spid="25"/>
                                        </p:tgtEl>
                                        <p:attrNameLst>
                                          <p:attrName>ppt_w</p:attrName>
                                        </p:attrNameLst>
                                      </p:cBhvr>
                                      <p:tavLst>
                                        <p:tav tm="0">
                                          <p:val>
                                            <p:strVal val="#ppt_w"/>
                                          </p:val>
                                        </p:tav>
                                        <p:tav tm="100000">
                                          <p:val>
                                            <p:strVal val="#ppt_w"/>
                                          </p:val>
                                        </p:tav>
                                      </p:tavLst>
                                    </p:anim>
                                    <p:anim calcmode="lin" valueType="num">
                                      <p:cBhvr>
                                        <p:cTn id="27" dur="1000" fill="hold"/>
                                        <p:tgtEl>
                                          <p:spTgt spid="25"/>
                                        </p:tgtEl>
                                        <p:attrNameLst>
                                          <p:attrName>ppt_h</p:attrName>
                                        </p:attrNameLst>
                                      </p:cBhvr>
                                      <p:tavLst>
                                        <p:tav tm="0">
                                          <p:val>
                                            <p:fltVal val="0"/>
                                          </p:val>
                                        </p:tav>
                                        <p:tav tm="100000">
                                          <p:val>
                                            <p:strVal val="#ppt_h"/>
                                          </p:val>
                                        </p:tav>
                                      </p:tavLst>
                                    </p:anim>
                                  </p:childTnLst>
                                </p:cTn>
                              </p:par>
                              <p:par>
                                <p:cTn id="28" presetID="17" presetClass="entr" presetSubtype="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1000" fill="hold"/>
                                        <p:tgtEl>
                                          <p:spTgt spid="28"/>
                                        </p:tgtEl>
                                        <p:attrNameLst>
                                          <p:attrName>ppt_x</p:attrName>
                                        </p:attrNameLst>
                                      </p:cBhvr>
                                      <p:tavLst>
                                        <p:tav tm="0">
                                          <p:val>
                                            <p:strVal val="#ppt_x-#ppt_w/2"/>
                                          </p:val>
                                        </p:tav>
                                        <p:tav tm="100000">
                                          <p:val>
                                            <p:strVal val="#ppt_x"/>
                                          </p:val>
                                        </p:tav>
                                      </p:tavLst>
                                    </p:anim>
                                    <p:anim calcmode="lin" valueType="num">
                                      <p:cBhvr>
                                        <p:cTn id="31" dur="1000" fill="hold"/>
                                        <p:tgtEl>
                                          <p:spTgt spid="28"/>
                                        </p:tgtEl>
                                        <p:attrNameLst>
                                          <p:attrName>ppt_y</p:attrName>
                                        </p:attrNameLst>
                                      </p:cBhvr>
                                      <p:tavLst>
                                        <p:tav tm="0">
                                          <p:val>
                                            <p:strVal val="#ppt_y"/>
                                          </p:val>
                                        </p:tav>
                                        <p:tav tm="100000">
                                          <p:val>
                                            <p:strVal val="#ppt_y"/>
                                          </p:val>
                                        </p:tav>
                                      </p:tavLst>
                                    </p:anim>
                                    <p:anim calcmode="lin" valueType="num">
                                      <p:cBhvr>
                                        <p:cTn id="32" dur="1000" fill="hold"/>
                                        <p:tgtEl>
                                          <p:spTgt spid="28"/>
                                        </p:tgtEl>
                                        <p:attrNameLst>
                                          <p:attrName>ppt_w</p:attrName>
                                        </p:attrNameLst>
                                      </p:cBhvr>
                                      <p:tavLst>
                                        <p:tav tm="0">
                                          <p:val>
                                            <p:fltVal val="0"/>
                                          </p:val>
                                        </p:tav>
                                        <p:tav tm="100000">
                                          <p:val>
                                            <p:strVal val="#ppt_w"/>
                                          </p:val>
                                        </p:tav>
                                      </p:tavLst>
                                    </p:anim>
                                    <p:anim calcmode="lin" valueType="num">
                                      <p:cBhvr>
                                        <p:cTn id="33" dur="1000" fill="hold"/>
                                        <p:tgtEl>
                                          <p:spTgt spid="28"/>
                                        </p:tgtEl>
                                        <p:attrNameLst>
                                          <p:attrName>ppt_h</p:attrName>
                                        </p:attrNameLst>
                                      </p:cBhvr>
                                      <p:tavLst>
                                        <p:tav tm="0">
                                          <p:val>
                                            <p:strVal val="#ppt_h"/>
                                          </p:val>
                                        </p:tav>
                                        <p:tav tm="100000">
                                          <p:val>
                                            <p:strVal val="#ppt_h"/>
                                          </p:val>
                                        </p:tav>
                                      </p:tavLst>
                                    </p:anim>
                                  </p:childTnLst>
                                </p:cTn>
                              </p:par>
                              <p:par>
                                <p:cTn id="34" presetID="17" presetClass="entr" presetSubtype="8"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1000" fill="hold"/>
                                        <p:tgtEl>
                                          <p:spTgt spid="29"/>
                                        </p:tgtEl>
                                        <p:attrNameLst>
                                          <p:attrName>ppt_x</p:attrName>
                                        </p:attrNameLst>
                                      </p:cBhvr>
                                      <p:tavLst>
                                        <p:tav tm="0">
                                          <p:val>
                                            <p:strVal val="#ppt_x-#ppt_w/2"/>
                                          </p:val>
                                        </p:tav>
                                        <p:tav tm="100000">
                                          <p:val>
                                            <p:strVal val="#ppt_x"/>
                                          </p:val>
                                        </p:tav>
                                      </p:tavLst>
                                    </p:anim>
                                    <p:anim calcmode="lin" valueType="num">
                                      <p:cBhvr>
                                        <p:cTn id="37" dur="1000" fill="hold"/>
                                        <p:tgtEl>
                                          <p:spTgt spid="29"/>
                                        </p:tgtEl>
                                        <p:attrNameLst>
                                          <p:attrName>ppt_y</p:attrName>
                                        </p:attrNameLst>
                                      </p:cBhvr>
                                      <p:tavLst>
                                        <p:tav tm="0">
                                          <p:val>
                                            <p:strVal val="#ppt_y"/>
                                          </p:val>
                                        </p:tav>
                                        <p:tav tm="100000">
                                          <p:val>
                                            <p:strVal val="#ppt_y"/>
                                          </p:val>
                                        </p:tav>
                                      </p:tavLst>
                                    </p:anim>
                                    <p:anim calcmode="lin" valueType="num">
                                      <p:cBhvr>
                                        <p:cTn id="38" dur="1000" fill="hold"/>
                                        <p:tgtEl>
                                          <p:spTgt spid="29"/>
                                        </p:tgtEl>
                                        <p:attrNameLst>
                                          <p:attrName>ppt_w</p:attrName>
                                        </p:attrNameLst>
                                      </p:cBhvr>
                                      <p:tavLst>
                                        <p:tav tm="0">
                                          <p:val>
                                            <p:fltVal val="0"/>
                                          </p:val>
                                        </p:tav>
                                        <p:tav tm="100000">
                                          <p:val>
                                            <p:strVal val="#ppt_w"/>
                                          </p:val>
                                        </p:tav>
                                      </p:tavLst>
                                    </p:anim>
                                    <p:anim calcmode="lin" valueType="num">
                                      <p:cBhvr>
                                        <p:cTn id="39" dur="1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1000" fill="hold"/>
                                        <p:tgtEl>
                                          <p:spTgt spid="20"/>
                                        </p:tgtEl>
                                        <p:attrNameLst>
                                          <p:attrName>ppt_w</p:attrName>
                                        </p:attrNameLst>
                                      </p:cBhvr>
                                      <p:tavLst>
                                        <p:tav tm="0">
                                          <p:val>
                                            <p:fltVal val="0"/>
                                          </p:val>
                                        </p:tav>
                                        <p:tav tm="100000">
                                          <p:val>
                                            <p:strVal val="#ppt_w"/>
                                          </p:val>
                                        </p:tav>
                                      </p:tavLst>
                                    </p:anim>
                                    <p:anim calcmode="lin" valueType="num">
                                      <p:cBhvr>
                                        <p:cTn id="45" dur="1000" fill="hold"/>
                                        <p:tgtEl>
                                          <p:spTgt spid="20"/>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1000" fill="hold"/>
                                        <p:tgtEl>
                                          <p:spTgt spid="21"/>
                                        </p:tgtEl>
                                        <p:attrNameLst>
                                          <p:attrName>ppt_w</p:attrName>
                                        </p:attrNameLst>
                                      </p:cBhvr>
                                      <p:tavLst>
                                        <p:tav tm="0">
                                          <p:val>
                                            <p:fltVal val="0"/>
                                          </p:val>
                                        </p:tav>
                                        <p:tav tm="100000">
                                          <p:val>
                                            <p:strVal val="#ppt_w"/>
                                          </p:val>
                                        </p:tav>
                                      </p:tavLst>
                                    </p:anim>
                                    <p:anim calcmode="lin" valueType="num">
                                      <p:cBhvr>
                                        <p:cTn id="49" dur="1000" fill="hold"/>
                                        <p:tgtEl>
                                          <p:spTgt spid="21"/>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1000" fill="hold"/>
                                        <p:tgtEl>
                                          <p:spTgt spid="22"/>
                                        </p:tgtEl>
                                        <p:attrNameLst>
                                          <p:attrName>ppt_w</p:attrName>
                                        </p:attrNameLst>
                                      </p:cBhvr>
                                      <p:tavLst>
                                        <p:tav tm="0">
                                          <p:val>
                                            <p:fltVal val="0"/>
                                          </p:val>
                                        </p:tav>
                                        <p:tav tm="100000">
                                          <p:val>
                                            <p:strVal val="#ppt_w"/>
                                          </p:val>
                                        </p:tav>
                                      </p:tavLst>
                                    </p:anim>
                                    <p:anim calcmode="lin" valueType="num">
                                      <p:cBhvr>
                                        <p:cTn id="53" dur="1000" fill="hold"/>
                                        <p:tgtEl>
                                          <p:spTgt spid="22"/>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ppt_h/2"/>
                                          </p:val>
                                        </p:tav>
                                        <p:tav tm="100000">
                                          <p:val>
                                            <p:strVal val="#ppt_y"/>
                                          </p:val>
                                        </p:tav>
                                      </p:tavLst>
                                    </p:anim>
                                    <p:anim calcmode="lin" valueType="num">
                                      <p:cBhvr>
                                        <p:cTn id="58" dur="1000" fill="hold"/>
                                        <p:tgtEl>
                                          <p:spTgt spid="26"/>
                                        </p:tgtEl>
                                        <p:attrNameLst>
                                          <p:attrName>ppt_w</p:attrName>
                                        </p:attrNameLst>
                                      </p:cBhvr>
                                      <p:tavLst>
                                        <p:tav tm="0">
                                          <p:val>
                                            <p:strVal val="#ppt_w"/>
                                          </p:val>
                                        </p:tav>
                                        <p:tav tm="100000">
                                          <p:val>
                                            <p:strVal val="#ppt_w"/>
                                          </p:val>
                                        </p:tav>
                                      </p:tavLst>
                                    </p:anim>
                                    <p:anim calcmode="lin" valueType="num">
                                      <p:cBhvr>
                                        <p:cTn id="59" dur="1000" fill="hold"/>
                                        <p:tgtEl>
                                          <p:spTgt spid="26"/>
                                        </p:tgtEl>
                                        <p:attrNameLst>
                                          <p:attrName>ppt_h</p:attrName>
                                        </p:attrNameLst>
                                      </p:cBhvr>
                                      <p:tavLst>
                                        <p:tav tm="0">
                                          <p:val>
                                            <p:fltVal val="0"/>
                                          </p:val>
                                        </p:tav>
                                        <p:tav tm="100000">
                                          <p:val>
                                            <p:strVal val="#ppt_h"/>
                                          </p:val>
                                        </p:tav>
                                      </p:tavLst>
                                    </p:anim>
                                  </p:childTnLst>
                                </p:cTn>
                              </p:par>
                              <p:par>
                                <p:cTn id="60" presetID="17" presetClass="entr" presetSubtype="8"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1000" fill="hold"/>
                                        <p:tgtEl>
                                          <p:spTgt spid="30"/>
                                        </p:tgtEl>
                                        <p:attrNameLst>
                                          <p:attrName>ppt_x</p:attrName>
                                        </p:attrNameLst>
                                      </p:cBhvr>
                                      <p:tavLst>
                                        <p:tav tm="0">
                                          <p:val>
                                            <p:strVal val="#ppt_x-#ppt_w/2"/>
                                          </p:val>
                                        </p:tav>
                                        <p:tav tm="100000">
                                          <p:val>
                                            <p:strVal val="#ppt_x"/>
                                          </p:val>
                                        </p:tav>
                                      </p:tavLst>
                                    </p:anim>
                                    <p:anim calcmode="lin" valueType="num">
                                      <p:cBhvr>
                                        <p:cTn id="63" dur="1000" fill="hold"/>
                                        <p:tgtEl>
                                          <p:spTgt spid="30"/>
                                        </p:tgtEl>
                                        <p:attrNameLst>
                                          <p:attrName>ppt_y</p:attrName>
                                        </p:attrNameLst>
                                      </p:cBhvr>
                                      <p:tavLst>
                                        <p:tav tm="0">
                                          <p:val>
                                            <p:strVal val="#ppt_y"/>
                                          </p:val>
                                        </p:tav>
                                        <p:tav tm="100000">
                                          <p:val>
                                            <p:strVal val="#ppt_y"/>
                                          </p:val>
                                        </p:tav>
                                      </p:tavLst>
                                    </p:anim>
                                    <p:anim calcmode="lin" valueType="num">
                                      <p:cBhvr>
                                        <p:cTn id="64" dur="1000" fill="hold"/>
                                        <p:tgtEl>
                                          <p:spTgt spid="30"/>
                                        </p:tgtEl>
                                        <p:attrNameLst>
                                          <p:attrName>ppt_w</p:attrName>
                                        </p:attrNameLst>
                                      </p:cBhvr>
                                      <p:tavLst>
                                        <p:tav tm="0">
                                          <p:val>
                                            <p:fltVal val="0"/>
                                          </p:val>
                                        </p:tav>
                                        <p:tav tm="100000">
                                          <p:val>
                                            <p:strVal val="#ppt_w"/>
                                          </p:val>
                                        </p:tav>
                                      </p:tavLst>
                                    </p:anim>
                                    <p:anim calcmode="lin" valueType="num">
                                      <p:cBhvr>
                                        <p:cTn id="65" dur="1000" fill="hold"/>
                                        <p:tgtEl>
                                          <p:spTgt spid="30"/>
                                        </p:tgtEl>
                                        <p:attrNameLst>
                                          <p:attrName>ppt_h</p:attrName>
                                        </p:attrNameLst>
                                      </p:cBhvr>
                                      <p:tavLst>
                                        <p:tav tm="0">
                                          <p:val>
                                            <p:strVal val="#ppt_h"/>
                                          </p:val>
                                        </p:tav>
                                        <p:tav tm="100000">
                                          <p:val>
                                            <p:strVal val="#ppt_h"/>
                                          </p:val>
                                        </p:tav>
                                      </p:tavLst>
                                    </p:anim>
                                  </p:childTnLst>
                                </p:cTn>
                              </p:par>
                              <p:par>
                                <p:cTn id="66" presetID="17" presetClass="entr" presetSubtype="8"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ppt_x</p:attrName>
                                        </p:attrNameLst>
                                      </p:cBhvr>
                                      <p:tavLst>
                                        <p:tav tm="0">
                                          <p:val>
                                            <p:strVal val="#ppt_x-#ppt_w/2"/>
                                          </p:val>
                                        </p:tav>
                                        <p:tav tm="100000">
                                          <p:val>
                                            <p:strVal val="#ppt_x"/>
                                          </p:val>
                                        </p:tav>
                                      </p:tavLst>
                                    </p:anim>
                                    <p:anim calcmode="lin" valueType="num">
                                      <p:cBhvr>
                                        <p:cTn id="69" dur="1000" fill="hold"/>
                                        <p:tgtEl>
                                          <p:spTgt spid="31"/>
                                        </p:tgtEl>
                                        <p:attrNameLst>
                                          <p:attrName>ppt_y</p:attrName>
                                        </p:attrNameLst>
                                      </p:cBhvr>
                                      <p:tavLst>
                                        <p:tav tm="0">
                                          <p:val>
                                            <p:strVal val="#ppt_y"/>
                                          </p:val>
                                        </p:tav>
                                        <p:tav tm="100000">
                                          <p:val>
                                            <p:strVal val="#ppt_y"/>
                                          </p:val>
                                        </p:tav>
                                      </p:tavLst>
                                    </p:anim>
                                    <p:anim calcmode="lin" valueType="num">
                                      <p:cBhvr>
                                        <p:cTn id="70" dur="1000" fill="hold"/>
                                        <p:tgtEl>
                                          <p:spTgt spid="31"/>
                                        </p:tgtEl>
                                        <p:attrNameLst>
                                          <p:attrName>ppt_w</p:attrName>
                                        </p:attrNameLst>
                                      </p:cBhvr>
                                      <p:tavLst>
                                        <p:tav tm="0">
                                          <p:val>
                                            <p:fltVal val="0"/>
                                          </p:val>
                                        </p:tav>
                                        <p:tav tm="100000">
                                          <p:val>
                                            <p:strVal val="#ppt_w"/>
                                          </p:val>
                                        </p:tav>
                                      </p:tavLst>
                                    </p:anim>
                                    <p:anim calcmode="lin" valueType="num">
                                      <p:cBhvr>
                                        <p:cTn id="71" dur="1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18256"/>
            <a:ext cx="9144000" cy="6876256"/>
          </a:xfrm>
          <a:prstGeom prst="rect">
            <a:avLst/>
          </a:prstGeom>
          <a:noFill/>
          <a:ln w="9525">
            <a:noFill/>
            <a:miter lim="800000"/>
            <a:headEnd/>
            <a:tailEnd/>
          </a:ln>
        </p:spPr>
      </p:pic>
      <p:cxnSp>
        <p:nvCxnSpPr>
          <p:cNvPr id="5" name="Прямая соединительная линия 4"/>
          <p:cNvCxnSpPr/>
          <p:nvPr/>
        </p:nvCxnSpPr>
        <p:spPr>
          <a:xfrm flipV="1">
            <a:off x="1115616" y="2420888"/>
            <a:ext cx="6480720" cy="20882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1403648" y="3573016"/>
            <a:ext cx="6264696" cy="2088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899592" y="1268760"/>
            <a:ext cx="7632848" cy="4824536"/>
          </a:xfrm>
          <a:prstGeom prst="rect">
            <a:avLst/>
          </a:prstGeom>
        </p:spPr>
        <p:txBody>
          <a:bodyPr wrap="none">
            <a:prstTxWarp prst="textDeflateBottom">
              <a:avLst>
                <a:gd name="adj" fmla="val 49422"/>
              </a:avLst>
            </a:prstTxWarp>
            <a:spAutoFit/>
          </a:bodyPr>
          <a:lstStyle/>
          <a:p>
            <a:pPr algn="ctr"/>
            <a:r>
              <a:rPr lang="ru-RU" sz="9600" i="1" dirty="0" smtClean="0">
                <a:solidFill>
                  <a:srgbClr val="008080"/>
                </a:solidFill>
                <a:effectLst>
                  <a:glow rad="101600">
                    <a:schemeClr val="accent3">
                      <a:satMod val="175000"/>
                      <a:alpha val="40000"/>
                    </a:schemeClr>
                  </a:glow>
                  <a:outerShdw blurRad="60007" dist="200025" dir="15000000" sy="30000" kx="-1800000" algn="bl" rotWithShape="0">
                    <a:prstClr val="black">
                      <a:alpha val="32000"/>
                    </a:prstClr>
                  </a:outerShdw>
                </a:effectLst>
              </a:rPr>
              <a:t>Семь цветов</a:t>
            </a:r>
          </a:p>
          <a:p>
            <a:pPr algn="ctr"/>
            <a:r>
              <a:rPr lang="ru-RU" sz="7200" i="1" dirty="0" smtClean="0">
                <a:solidFill>
                  <a:srgbClr val="008080"/>
                </a:solidFill>
                <a:effectLst>
                  <a:glow rad="101600">
                    <a:schemeClr val="accent3">
                      <a:satMod val="175000"/>
                      <a:alpha val="40000"/>
                    </a:schemeClr>
                  </a:glow>
                  <a:outerShdw blurRad="60007" dist="200025" dir="15000000" sy="30000" kx="-1800000" algn="bl" rotWithShape="0">
                    <a:prstClr val="black">
                      <a:alpha val="32000"/>
                    </a:prstClr>
                  </a:outerShdw>
                </a:effectLst>
              </a:rPr>
              <a:t> </a:t>
            </a:r>
          </a:p>
          <a:p>
            <a:pPr algn="ctr"/>
            <a:r>
              <a:rPr lang="ru-RU" sz="13800" i="1" dirty="0" smtClean="0">
                <a:solidFill>
                  <a:srgbClr val="FF0000"/>
                </a:solidFill>
                <a:effectLst>
                  <a:glow rad="101600">
                    <a:schemeClr val="accent4">
                      <a:satMod val="175000"/>
                      <a:alpha val="40000"/>
                    </a:schemeClr>
                  </a:glow>
                  <a:outerShdw blurRad="60007" dist="200025" dir="15000000" sy="30000" kx="-1800000" algn="bl" rotWithShape="0">
                    <a:prstClr val="black">
                      <a:alpha val="32000"/>
                    </a:prstClr>
                  </a:outerShdw>
                </a:effectLst>
              </a:rPr>
              <a:t>р</a:t>
            </a:r>
            <a:r>
              <a:rPr lang="ru-RU" sz="13800" i="1" dirty="0" smtClean="0">
                <a:solidFill>
                  <a:srgbClr val="FF6600"/>
                </a:solidFill>
                <a:effectLst>
                  <a:glow rad="101600">
                    <a:schemeClr val="accent4">
                      <a:satMod val="175000"/>
                      <a:alpha val="40000"/>
                    </a:schemeClr>
                  </a:glow>
                  <a:outerShdw blurRad="60007" dist="200025" dir="15000000" sy="30000" kx="-1800000" algn="bl" rotWithShape="0">
                    <a:prstClr val="black">
                      <a:alpha val="32000"/>
                    </a:prstClr>
                  </a:outerShdw>
                </a:effectLst>
              </a:rPr>
              <a:t>а</a:t>
            </a:r>
            <a:r>
              <a:rPr lang="ru-RU" sz="13800" i="1" dirty="0" smtClean="0">
                <a:solidFill>
                  <a:srgbClr val="FFFF00"/>
                </a:solidFill>
                <a:effectLst>
                  <a:glow rad="101600">
                    <a:schemeClr val="accent4">
                      <a:satMod val="175000"/>
                      <a:alpha val="40000"/>
                    </a:schemeClr>
                  </a:glow>
                  <a:outerShdw blurRad="60007" dist="200025" dir="15000000" sy="30000" kx="-1800000" algn="bl" rotWithShape="0">
                    <a:prstClr val="black">
                      <a:alpha val="32000"/>
                    </a:prstClr>
                  </a:outerShdw>
                </a:effectLst>
              </a:rPr>
              <a:t>д</a:t>
            </a:r>
            <a:r>
              <a:rPr lang="ru-RU" sz="13800" i="1" dirty="0" smtClean="0">
                <a:solidFill>
                  <a:srgbClr val="006600"/>
                </a:solidFill>
                <a:effectLst>
                  <a:glow rad="101600">
                    <a:schemeClr val="accent4">
                      <a:satMod val="175000"/>
                      <a:alpha val="40000"/>
                    </a:schemeClr>
                  </a:glow>
                  <a:outerShdw blurRad="60007" dist="200025" dir="15000000" sy="30000" kx="-1800000" algn="bl" rotWithShape="0">
                    <a:prstClr val="black">
                      <a:alpha val="32000"/>
                    </a:prstClr>
                  </a:outerShdw>
                </a:effectLst>
              </a:rPr>
              <a:t>у</a:t>
            </a:r>
            <a:r>
              <a:rPr lang="ru-RU" sz="13800" i="1" dirty="0" smtClean="0">
                <a:solidFill>
                  <a:srgbClr val="0070C0"/>
                </a:solidFill>
                <a:effectLst>
                  <a:glow rad="101600">
                    <a:schemeClr val="accent4">
                      <a:satMod val="175000"/>
                      <a:alpha val="40000"/>
                    </a:schemeClr>
                  </a:glow>
                  <a:outerShdw blurRad="60007" dist="200025" dir="15000000" sy="30000" kx="-1800000" algn="bl" rotWithShape="0">
                    <a:prstClr val="black">
                      <a:alpha val="32000"/>
                    </a:prstClr>
                  </a:outerShdw>
                </a:effectLst>
              </a:rPr>
              <a:t>г</a:t>
            </a:r>
            <a:r>
              <a:rPr lang="ru-RU" sz="13800" i="1" dirty="0" smtClean="0">
                <a:solidFill>
                  <a:srgbClr val="002060"/>
                </a:solidFill>
                <a:effectLst>
                  <a:glow rad="101600">
                    <a:schemeClr val="accent4">
                      <a:satMod val="175000"/>
                      <a:alpha val="40000"/>
                    </a:schemeClr>
                  </a:glow>
                  <a:outerShdw blurRad="60007" dist="200025" dir="15000000" sy="30000" kx="-1800000" algn="bl" rotWithShape="0">
                    <a:prstClr val="black">
                      <a:alpha val="32000"/>
                    </a:prstClr>
                  </a:outerShdw>
                </a:effectLst>
              </a:rPr>
              <a:t>и</a:t>
            </a:r>
            <a:endParaRPr lang="ru-RU" sz="13800" dirty="0">
              <a:solidFill>
                <a:srgbClr val="002060"/>
              </a:solidFill>
              <a:effectLst>
                <a:glow rad="101600">
                  <a:schemeClr val="accent4">
                    <a:satMod val="175000"/>
                    <a:alpha val="40000"/>
                  </a:schemeClr>
                </a:glow>
                <a:outerShdw blurRad="60007" dist="200025" dir="15000000" sy="30000" kx="-1800000" algn="bl" rotWithShape="0">
                  <a:prstClr val="black">
                    <a:alpha val="32000"/>
                  </a:prstClr>
                </a:outerShdw>
              </a:effectLst>
            </a:endParaRPr>
          </a:p>
        </p:txBody>
      </p:sp>
      <p:sp>
        <p:nvSpPr>
          <p:cNvPr id="11" name="Капля 10"/>
          <p:cNvSpPr/>
          <p:nvPr/>
        </p:nvSpPr>
        <p:spPr>
          <a:xfrm rot="18538282">
            <a:off x="7337977" y="5001063"/>
            <a:ext cx="601089" cy="548462"/>
          </a:xfrm>
          <a:prstGeom prst="teardrop">
            <a:avLst>
              <a:gd name="adj" fmla="val 152045"/>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 calcmode="lin" valueType="num">
                                      <p:cBhvr>
                                        <p:cTn id="12" dur="2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3" dur="2000" fill="hold"/>
                                        <p:tgtEl>
                                          <p:spTgt spid="9">
                                            <p:txEl>
                                              <p:pRg st="2" end="2"/>
                                            </p:txEl>
                                          </p:spTgt>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7"/>
          <p:cNvPicPr>
            <a:picLocks noChangeAspect="1" noChangeArrowheads="1"/>
          </p:cNvPicPr>
          <p:nvPr/>
        </p:nvPicPr>
        <p:blipFill>
          <a:blip r:embed="rId2" cstate="screen"/>
          <a:srcRect/>
          <a:stretch>
            <a:fillRect/>
          </a:stretch>
        </p:blipFill>
        <p:spPr bwMode="auto">
          <a:xfrm>
            <a:off x="0" y="0"/>
            <a:ext cx="9144000" cy="6876256"/>
          </a:xfrm>
          <a:prstGeom prst="rect">
            <a:avLst/>
          </a:prstGeom>
          <a:noFill/>
          <a:ln w="9525">
            <a:noFill/>
            <a:miter lim="800000"/>
            <a:headEnd/>
            <a:tailEnd/>
          </a:ln>
        </p:spPr>
      </p:pic>
      <p:cxnSp>
        <p:nvCxnSpPr>
          <p:cNvPr id="5" name="Прямая соединительная линия 4"/>
          <p:cNvCxnSpPr/>
          <p:nvPr/>
        </p:nvCxnSpPr>
        <p:spPr>
          <a:xfrm flipV="1">
            <a:off x="1115616" y="2420888"/>
            <a:ext cx="6480720" cy="20882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1403648" y="3573016"/>
            <a:ext cx="6264696" cy="2088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3" cstate="screen"/>
          <a:srcRect/>
          <a:stretch>
            <a:fillRect/>
          </a:stretch>
        </p:blipFill>
        <p:spPr bwMode="auto">
          <a:xfrm>
            <a:off x="611560" y="404664"/>
            <a:ext cx="7992888" cy="5904656"/>
          </a:xfrm>
          <a:prstGeom prst="rect">
            <a:avLst/>
          </a:prstGeom>
          <a:noFill/>
          <a:ln w="9525">
            <a:noFill/>
            <a:miter lim="800000"/>
            <a:headEnd/>
            <a:tailEnd/>
          </a:ln>
        </p:spPr>
      </p:pic>
      <p:sp>
        <p:nvSpPr>
          <p:cNvPr id="6" name="Прямоугольник 5"/>
          <p:cNvSpPr/>
          <p:nvPr/>
        </p:nvSpPr>
        <p:spPr>
          <a:xfrm>
            <a:off x="971600" y="692696"/>
            <a:ext cx="7560840" cy="4668331"/>
          </a:xfrm>
          <a:prstGeom prst="rect">
            <a:avLst/>
          </a:prstGeom>
        </p:spPr>
        <p:txBody>
          <a:bodyPr wrap="square">
            <a:spAutoFit/>
          </a:bodyPr>
          <a:lstStyle/>
          <a:p>
            <a:r>
              <a:rPr lang="ru-RU" sz="2400" dirty="0" smtClean="0">
                <a:solidFill>
                  <a:schemeClr val="bg1"/>
                </a:solidFill>
              </a:rPr>
              <a:t> </a:t>
            </a:r>
            <a:r>
              <a:rPr lang="ru-RU" sz="2400" dirty="0" smtClean="0">
                <a:solidFill>
                  <a:srgbClr val="002060"/>
                </a:solidFill>
              </a:rPr>
              <a:t>Радость, видите, какая!</a:t>
            </a:r>
          </a:p>
          <a:p>
            <a:r>
              <a:rPr lang="ru-RU" sz="2400" dirty="0" smtClean="0">
                <a:solidFill>
                  <a:srgbClr val="002060"/>
                </a:solidFill>
              </a:rPr>
              <a:t>     В небе радуга сияет!</a:t>
            </a:r>
          </a:p>
          <a:p>
            <a:r>
              <a:rPr lang="ru-RU" sz="2400" dirty="0" smtClean="0">
                <a:solidFill>
                  <a:srgbClr val="002060"/>
                </a:solidFill>
              </a:rPr>
              <a:t>         Краски дивной красоты</a:t>
            </a:r>
          </a:p>
          <a:p>
            <a:r>
              <a:rPr lang="ru-RU" sz="2400" dirty="0" smtClean="0">
                <a:solidFill>
                  <a:srgbClr val="002060"/>
                </a:solidFill>
              </a:rPr>
              <a:t>             У небесной </a:t>
            </a:r>
            <a:r>
              <a:rPr lang="ru-RU" sz="2400" dirty="0" err="1" smtClean="0">
                <a:solidFill>
                  <a:srgbClr val="002060"/>
                </a:solidFill>
              </a:rPr>
              <a:t>РА-дуги</a:t>
            </a:r>
            <a:r>
              <a:rPr lang="ru-RU" sz="2400" dirty="0" smtClean="0">
                <a:solidFill>
                  <a:srgbClr val="002060"/>
                </a:solidFill>
              </a:rPr>
              <a:t>.</a:t>
            </a:r>
          </a:p>
          <a:p>
            <a:r>
              <a:rPr lang="ru-RU" sz="2400" dirty="0" smtClean="0">
                <a:solidFill>
                  <a:srgbClr val="002060"/>
                </a:solidFill>
              </a:rPr>
              <a:t>                 Семь цветов сложились вместе,</a:t>
            </a:r>
          </a:p>
          <a:p>
            <a:r>
              <a:rPr lang="ru-RU" sz="2400" dirty="0" smtClean="0">
                <a:solidFill>
                  <a:srgbClr val="002060"/>
                </a:solidFill>
              </a:rPr>
              <a:t>                     Словно ноты в дружной песне.</a:t>
            </a:r>
          </a:p>
          <a:p>
            <a:r>
              <a:rPr lang="ru-RU" sz="2400" dirty="0" smtClean="0">
                <a:solidFill>
                  <a:srgbClr val="002060"/>
                </a:solidFill>
              </a:rPr>
              <a:t>                         Здесь и Солнце в жёлтом цвете,</a:t>
            </a:r>
          </a:p>
          <a:p>
            <a:r>
              <a:rPr lang="ru-RU" sz="2400" dirty="0" smtClean="0">
                <a:solidFill>
                  <a:srgbClr val="002060"/>
                </a:solidFill>
              </a:rPr>
              <a:t>                             Зелень всех лесов планеты,</a:t>
            </a:r>
          </a:p>
          <a:p>
            <a:r>
              <a:rPr lang="ru-RU" sz="2400" dirty="0" smtClean="0">
                <a:solidFill>
                  <a:srgbClr val="002060"/>
                </a:solidFill>
              </a:rPr>
              <a:t>                                 Синь небесной глубины,</a:t>
            </a:r>
          </a:p>
          <a:p>
            <a:r>
              <a:rPr lang="ru-RU" sz="2400" dirty="0" smtClean="0">
                <a:solidFill>
                  <a:srgbClr val="002060"/>
                </a:solidFill>
              </a:rPr>
              <a:t>                                      Фиолетовые сны.</a:t>
            </a:r>
          </a:p>
          <a:p>
            <a:r>
              <a:rPr lang="ru-RU" sz="2400" dirty="0" smtClean="0">
                <a:solidFill>
                  <a:srgbClr val="002060"/>
                </a:solidFill>
              </a:rPr>
              <a:t>                                           Кто доверил нотный стан</a:t>
            </a:r>
          </a:p>
          <a:p>
            <a:r>
              <a:rPr lang="ru-RU" sz="2400" dirty="0" smtClean="0">
                <a:solidFill>
                  <a:srgbClr val="002060"/>
                </a:solidFill>
              </a:rPr>
              <a:t>                                               Всем цветным карандашам?</a:t>
            </a:r>
            <a:endParaRPr lang="ru-RU"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ppt_x</p:attrName>
                                        </p:attrNameLst>
                                      </p:cBhvr>
                                      <p:tavLst>
                                        <p:tav tm="0">
                                          <p:val>
                                            <p:strVal val="#ppt_x-#ppt_w/2"/>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8"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ppt_x</p:attrName>
                                        </p:attrNameLst>
                                      </p:cBhvr>
                                      <p:tavLst>
                                        <p:tav tm="0">
                                          <p:val>
                                            <p:strVal val="#ppt_x-#ppt_w/2"/>
                                          </p:val>
                                        </p:tav>
                                        <p:tav tm="100000">
                                          <p:val>
                                            <p:strVal val="#ppt_x"/>
                                          </p:val>
                                        </p:tav>
                                      </p:tavLst>
                                    </p:anim>
                                    <p:anim calcmode="lin" valueType="num">
                                      <p:cBhvr>
                                        <p:cTn id="20" dur="10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2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8"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ppt_x</p:attrName>
                                        </p:attrNameLst>
                                      </p:cBhvr>
                                      <p:tavLst>
                                        <p:tav tm="0">
                                          <p:val>
                                            <p:strVal val="#ppt_x-#ppt_w/2"/>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27"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8"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ppt_x</p:attrName>
                                        </p:attrNameLst>
                                      </p:cBhvr>
                                      <p:tavLst>
                                        <p:tav tm="0">
                                          <p:val>
                                            <p:strVal val="#ppt_x-#ppt_w/2"/>
                                          </p:val>
                                        </p:tav>
                                        <p:tav tm="100000">
                                          <p:val>
                                            <p:strVal val="#ppt_x"/>
                                          </p:val>
                                        </p:tav>
                                      </p:tavLst>
                                    </p:anim>
                                    <p:anim calcmode="lin" valueType="num">
                                      <p:cBhvr>
                                        <p:cTn id="32" dur="1000" fill="hold"/>
                                        <p:tgtEl>
                                          <p:spTgt spid="6">
                                            <p:txEl>
                                              <p:pRg st="4" end="4"/>
                                            </p:txEl>
                                          </p:spTgt>
                                        </p:tgtEl>
                                        <p:attrNameLst>
                                          <p:attrName>ppt_y</p:attrName>
                                        </p:attrNameLst>
                                      </p:cBhvr>
                                      <p:tavLst>
                                        <p:tav tm="0">
                                          <p:val>
                                            <p:strVal val="#ppt_y"/>
                                          </p:val>
                                        </p:tav>
                                        <p:tav tm="100000">
                                          <p:val>
                                            <p:strVal val="#ppt_y"/>
                                          </p:val>
                                        </p:tav>
                                      </p:tavLst>
                                    </p:anim>
                                    <p:anim calcmode="lin" valueType="num">
                                      <p:cBhvr>
                                        <p:cTn id="33"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4" end="4"/>
                                            </p:txEl>
                                          </p:spTgt>
                                        </p:tgtEl>
                                        <p:attrNameLst>
                                          <p:attrName>ppt_h</p:attrName>
                                        </p:attrNameLst>
                                      </p:cBhvr>
                                      <p:tavLst>
                                        <p:tav tm="0">
                                          <p:val>
                                            <p:strVal val="#ppt_h"/>
                                          </p:val>
                                        </p:tav>
                                        <p:tav tm="100000">
                                          <p:val>
                                            <p:strVal val="#ppt_h"/>
                                          </p:val>
                                        </p:tav>
                                      </p:tavLst>
                                    </p:anim>
                                  </p:childTnLst>
                                </p:cTn>
                              </p:par>
                              <p:par>
                                <p:cTn id="35" presetID="17" presetClass="entr" presetSubtype="8"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1000" fill="hold"/>
                                        <p:tgtEl>
                                          <p:spTgt spid="6">
                                            <p:txEl>
                                              <p:pRg st="5" end="5"/>
                                            </p:txEl>
                                          </p:spTgt>
                                        </p:tgtEl>
                                        <p:attrNameLst>
                                          <p:attrName>ppt_x</p:attrName>
                                        </p:attrNameLst>
                                      </p:cBhvr>
                                      <p:tavLst>
                                        <p:tav tm="0">
                                          <p:val>
                                            <p:strVal val="#ppt_x-#ppt_w/2"/>
                                          </p:val>
                                        </p:tav>
                                        <p:tav tm="100000">
                                          <p:val>
                                            <p:strVal val="#ppt_x"/>
                                          </p:val>
                                        </p:tav>
                                      </p:tavLst>
                                    </p:anim>
                                    <p:anim calcmode="lin" valueType="num">
                                      <p:cBhvr>
                                        <p:cTn id="38" dur="1000" fill="hold"/>
                                        <p:tgtEl>
                                          <p:spTgt spid="6">
                                            <p:txEl>
                                              <p:pRg st="5" end="5"/>
                                            </p:txEl>
                                          </p:spTgt>
                                        </p:tgtEl>
                                        <p:attrNameLst>
                                          <p:attrName>ppt_y</p:attrName>
                                        </p:attrNameLst>
                                      </p:cBhvr>
                                      <p:tavLst>
                                        <p:tav tm="0">
                                          <p:val>
                                            <p:strVal val="#ppt_y"/>
                                          </p:val>
                                        </p:tav>
                                        <p:tav tm="100000">
                                          <p:val>
                                            <p:strVal val="#ppt_y"/>
                                          </p:val>
                                        </p:tav>
                                      </p:tavLst>
                                    </p:anim>
                                    <p:anim calcmode="lin" valueType="num">
                                      <p:cBhvr>
                                        <p:cTn id="39"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5" end="5"/>
                                            </p:txEl>
                                          </p:spTgt>
                                        </p:tgtEl>
                                        <p:attrNameLst>
                                          <p:attrName>ppt_h</p:attrName>
                                        </p:attrNameLst>
                                      </p:cBhvr>
                                      <p:tavLst>
                                        <p:tav tm="0">
                                          <p:val>
                                            <p:strVal val="#ppt_h"/>
                                          </p:val>
                                        </p:tav>
                                        <p:tav tm="100000">
                                          <p:val>
                                            <p:strVal val="#ppt_h"/>
                                          </p:val>
                                        </p:tav>
                                      </p:tavLst>
                                    </p:anim>
                                  </p:childTnLst>
                                </p:cTn>
                              </p:par>
                              <p:par>
                                <p:cTn id="41" presetID="17" presetClass="entr" presetSubtype="8" fill="hold"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p:cTn id="43" dur="1000" fill="hold"/>
                                        <p:tgtEl>
                                          <p:spTgt spid="6">
                                            <p:txEl>
                                              <p:pRg st="6" end="6"/>
                                            </p:txEl>
                                          </p:spTgt>
                                        </p:tgtEl>
                                        <p:attrNameLst>
                                          <p:attrName>ppt_x</p:attrName>
                                        </p:attrNameLst>
                                      </p:cBhvr>
                                      <p:tavLst>
                                        <p:tav tm="0">
                                          <p:val>
                                            <p:strVal val="#ppt_x-#ppt_w/2"/>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
                                          </p:val>
                                        </p:tav>
                                        <p:tav tm="100000">
                                          <p:val>
                                            <p:strVal val="#ppt_y"/>
                                          </p:val>
                                        </p:tav>
                                      </p:tavLst>
                                    </p:anim>
                                    <p:anim calcmode="lin" valueType="num">
                                      <p:cBhvr>
                                        <p:cTn id="45"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6">
                                            <p:txEl>
                                              <p:pRg st="6" end="6"/>
                                            </p:txEl>
                                          </p:spTgt>
                                        </p:tgtEl>
                                        <p:attrNameLst>
                                          <p:attrName>ppt_h</p:attrName>
                                        </p:attrNameLst>
                                      </p:cBhvr>
                                      <p:tavLst>
                                        <p:tav tm="0">
                                          <p:val>
                                            <p:strVal val="#ppt_h"/>
                                          </p:val>
                                        </p:tav>
                                        <p:tav tm="100000">
                                          <p:val>
                                            <p:strVal val="#ppt_h"/>
                                          </p:val>
                                        </p:tav>
                                      </p:tavLst>
                                    </p:anim>
                                  </p:childTnLst>
                                </p:cTn>
                              </p:par>
                              <p:par>
                                <p:cTn id="47" presetID="17" presetClass="entr" presetSubtype="8" fill="hold" nodeType="with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p:cTn id="49" dur="1000" fill="hold"/>
                                        <p:tgtEl>
                                          <p:spTgt spid="6">
                                            <p:txEl>
                                              <p:pRg st="7" end="7"/>
                                            </p:txEl>
                                          </p:spTgt>
                                        </p:tgtEl>
                                        <p:attrNameLst>
                                          <p:attrName>ppt_x</p:attrName>
                                        </p:attrNameLst>
                                      </p:cBhvr>
                                      <p:tavLst>
                                        <p:tav tm="0">
                                          <p:val>
                                            <p:strVal val="#ppt_x-#ppt_w/2"/>
                                          </p:val>
                                        </p:tav>
                                        <p:tav tm="100000">
                                          <p:val>
                                            <p:strVal val="#ppt_x"/>
                                          </p:val>
                                        </p:tav>
                                      </p:tavLst>
                                    </p:anim>
                                    <p:anim calcmode="lin" valueType="num">
                                      <p:cBhvr>
                                        <p:cTn id="50" dur="1000" fill="hold"/>
                                        <p:tgtEl>
                                          <p:spTgt spid="6">
                                            <p:txEl>
                                              <p:pRg st="7" end="7"/>
                                            </p:txEl>
                                          </p:spTgt>
                                        </p:tgtEl>
                                        <p:attrNameLst>
                                          <p:attrName>ppt_y</p:attrName>
                                        </p:attrNameLst>
                                      </p:cBhvr>
                                      <p:tavLst>
                                        <p:tav tm="0">
                                          <p:val>
                                            <p:strVal val="#ppt_y"/>
                                          </p:val>
                                        </p:tav>
                                        <p:tav tm="100000">
                                          <p:val>
                                            <p:strVal val="#ppt_y"/>
                                          </p:val>
                                        </p:tav>
                                      </p:tavLst>
                                    </p:anim>
                                    <p:anim calcmode="lin" valueType="num">
                                      <p:cBhvr>
                                        <p:cTn id="51"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2" dur="1000" fill="hold"/>
                                        <p:tgtEl>
                                          <p:spTgt spid="6">
                                            <p:txEl>
                                              <p:pRg st="7" end="7"/>
                                            </p:txEl>
                                          </p:spTgt>
                                        </p:tgtEl>
                                        <p:attrNameLst>
                                          <p:attrName>ppt_h</p:attrName>
                                        </p:attrNameLst>
                                      </p:cBhvr>
                                      <p:tavLst>
                                        <p:tav tm="0">
                                          <p:val>
                                            <p:strVal val="#ppt_h"/>
                                          </p:val>
                                        </p:tav>
                                        <p:tav tm="100000">
                                          <p:val>
                                            <p:strVal val="#ppt_h"/>
                                          </p:val>
                                        </p:tav>
                                      </p:tavLst>
                                    </p:anim>
                                  </p:childTnLst>
                                </p:cTn>
                              </p:par>
                              <p:par>
                                <p:cTn id="53" presetID="17" presetClass="entr" presetSubtype="8" fill="hold" nodeType="with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p:cTn id="55" dur="1000" fill="hold"/>
                                        <p:tgtEl>
                                          <p:spTgt spid="6">
                                            <p:txEl>
                                              <p:pRg st="8" end="8"/>
                                            </p:txEl>
                                          </p:spTgt>
                                        </p:tgtEl>
                                        <p:attrNameLst>
                                          <p:attrName>ppt_x</p:attrName>
                                        </p:attrNameLst>
                                      </p:cBhvr>
                                      <p:tavLst>
                                        <p:tav tm="0">
                                          <p:val>
                                            <p:strVal val="#ppt_x-#ppt_w/2"/>
                                          </p:val>
                                        </p:tav>
                                        <p:tav tm="100000">
                                          <p:val>
                                            <p:strVal val="#ppt_x"/>
                                          </p:val>
                                        </p:tav>
                                      </p:tavLst>
                                    </p:anim>
                                    <p:anim calcmode="lin" valueType="num">
                                      <p:cBhvr>
                                        <p:cTn id="56" dur="1000" fill="hold"/>
                                        <p:tgtEl>
                                          <p:spTgt spid="6">
                                            <p:txEl>
                                              <p:pRg st="8" end="8"/>
                                            </p:txEl>
                                          </p:spTgt>
                                        </p:tgtEl>
                                        <p:attrNameLst>
                                          <p:attrName>ppt_y</p:attrName>
                                        </p:attrNameLst>
                                      </p:cBhvr>
                                      <p:tavLst>
                                        <p:tav tm="0">
                                          <p:val>
                                            <p:strVal val="#ppt_y"/>
                                          </p:val>
                                        </p:tav>
                                        <p:tav tm="100000">
                                          <p:val>
                                            <p:strVal val="#ppt_y"/>
                                          </p:val>
                                        </p:tav>
                                      </p:tavLst>
                                    </p:anim>
                                    <p:anim calcmode="lin" valueType="num">
                                      <p:cBhvr>
                                        <p:cTn id="57"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58" dur="1000" fill="hold"/>
                                        <p:tgtEl>
                                          <p:spTgt spid="6">
                                            <p:txEl>
                                              <p:pRg st="8" end="8"/>
                                            </p:txEl>
                                          </p:spTgt>
                                        </p:tgtEl>
                                        <p:attrNameLst>
                                          <p:attrName>ppt_h</p:attrName>
                                        </p:attrNameLst>
                                      </p:cBhvr>
                                      <p:tavLst>
                                        <p:tav tm="0">
                                          <p:val>
                                            <p:strVal val="#ppt_h"/>
                                          </p:val>
                                        </p:tav>
                                        <p:tav tm="100000">
                                          <p:val>
                                            <p:strVal val="#ppt_h"/>
                                          </p:val>
                                        </p:tav>
                                      </p:tavLst>
                                    </p:anim>
                                  </p:childTnLst>
                                </p:cTn>
                              </p:par>
                              <p:par>
                                <p:cTn id="59" presetID="17" presetClass="entr" presetSubtype="8" fill="hold" nodeType="with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p:cTn id="61" dur="1000" fill="hold"/>
                                        <p:tgtEl>
                                          <p:spTgt spid="6">
                                            <p:txEl>
                                              <p:pRg st="9" end="9"/>
                                            </p:txEl>
                                          </p:spTgt>
                                        </p:tgtEl>
                                        <p:attrNameLst>
                                          <p:attrName>ppt_x</p:attrName>
                                        </p:attrNameLst>
                                      </p:cBhvr>
                                      <p:tavLst>
                                        <p:tav tm="0">
                                          <p:val>
                                            <p:strVal val="#ppt_x-#ppt_w/2"/>
                                          </p:val>
                                        </p:tav>
                                        <p:tav tm="100000">
                                          <p:val>
                                            <p:strVal val="#ppt_x"/>
                                          </p:val>
                                        </p:tav>
                                      </p:tavLst>
                                    </p:anim>
                                    <p:anim calcmode="lin" valueType="num">
                                      <p:cBhvr>
                                        <p:cTn id="62" dur="1000" fill="hold"/>
                                        <p:tgtEl>
                                          <p:spTgt spid="6">
                                            <p:txEl>
                                              <p:pRg st="9" end="9"/>
                                            </p:txEl>
                                          </p:spTgt>
                                        </p:tgtEl>
                                        <p:attrNameLst>
                                          <p:attrName>ppt_y</p:attrName>
                                        </p:attrNameLst>
                                      </p:cBhvr>
                                      <p:tavLst>
                                        <p:tav tm="0">
                                          <p:val>
                                            <p:strVal val="#ppt_y"/>
                                          </p:val>
                                        </p:tav>
                                        <p:tav tm="100000">
                                          <p:val>
                                            <p:strVal val="#ppt_y"/>
                                          </p:val>
                                        </p:tav>
                                      </p:tavLst>
                                    </p:anim>
                                    <p:anim calcmode="lin" valueType="num">
                                      <p:cBhvr>
                                        <p:cTn id="63" dur="1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9" end="9"/>
                                            </p:txEl>
                                          </p:spTgt>
                                        </p:tgtEl>
                                        <p:attrNameLst>
                                          <p:attrName>ppt_h</p:attrName>
                                        </p:attrNameLst>
                                      </p:cBhvr>
                                      <p:tavLst>
                                        <p:tav tm="0">
                                          <p:val>
                                            <p:strVal val="#ppt_h"/>
                                          </p:val>
                                        </p:tav>
                                        <p:tav tm="100000">
                                          <p:val>
                                            <p:strVal val="#ppt_h"/>
                                          </p:val>
                                        </p:tav>
                                      </p:tavLst>
                                    </p:anim>
                                  </p:childTnLst>
                                </p:cTn>
                              </p:par>
                              <p:par>
                                <p:cTn id="65" presetID="17" presetClass="entr" presetSubtype="8" fill="hold" nodeType="with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p:cTn id="67" dur="1000" fill="hold"/>
                                        <p:tgtEl>
                                          <p:spTgt spid="6">
                                            <p:txEl>
                                              <p:pRg st="10" end="10"/>
                                            </p:txEl>
                                          </p:spTgt>
                                        </p:tgtEl>
                                        <p:attrNameLst>
                                          <p:attrName>ppt_x</p:attrName>
                                        </p:attrNameLst>
                                      </p:cBhvr>
                                      <p:tavLst>
                                        <p:tav tm="0">
                                          <p:val>
                                            <p:strVal val="#ppt_x-#ppt_w/2"/>
                                          </p:val>
                                        </p:tav>
                                        <p:tav tm="100000">
                                          <p:val>
                                            <p:strVal val="#ppt_x"/>
                                          </p:val>
                                        </p:tav>
                                      </p:tavLst>
                                    </p:anim>
                                    <p:anim calcmode="lin" valueType="num">
                                      <p:cBhvr>
                                        <p:cTn id="68" dur="1000" fill="hold"/>
                                        <p:tgtEl>
                                          <p:spTgt spid="6">
                                            <p:txEl>
                                              <p:pRg st="10" end="10"/>
                                            </p:txEl>
                                          </p:spTgt>
                                        </p:tgtEl>
                                        <p:attrNameLst>
                                          <p:attrName>ppt_y</p:attrName>
                                        </p:attrNameLst>
                                      </p:cBhvr>
                                      <p:tavLst>
                                        <p:tav tm="0">
                                          <p:val>
                                            <p:strVal val="#ppt_y"/>
                                          </p:val>
                                        </p:tav>
                                        <p:tav tm="100000">
                                          <p:val>
                                            <p:strVal val="#ppt_y"/>
                                          </p:val>
                                        </p:tav>
                                      </p:tavLst>
                                    </p:anim>
                                    <p:anim calcmode="lin" valueType="num">
                                      <p:cBhvr>
                                        <p:cTn id="69" dur="10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70" dur="1000" fill="hold"/>
                                        <p:tgtEl>
                                          <p:spTgt spid="6">
                                            <p:txEl>
                                              <p:pRg st="10" end="10"/>
                                            </p:txEl>
                                          </p:spTgt>
                                        </p:tgtEl>
                                        <p:attrNameLst>
                                          <p:attrName>ppt_h</p:attrName>
                                        </p:attrNameLst>
                                      </p:cBhvr>
                                      <p:tavLst>
                                        <p:tav tm="0">
                                          <p:val>
                                            <p:strVal val="#ppt_h"/>
                                          </p:val>
                                        </p:tav>
                                        <p:tav tm="100000">
                                          <p:val>
                                            <p:strVal val="#ppt_h"/>
                                          </p:val>
                                        </p:tav>
                                      </p:tavLst>
                                    </p:anim>
                                  </p:childTnLst>
                                </p:cTn>
                              </p:par>
                              <p:par>
                                <p:cTn id="71" presetID="17" presetClass="entr" presetSubtype="8" fill="hold" nodeType="with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 calcmode="lin" valueType="num">
                                      <p:cBhvr>
                                        <p:cTn id="73" dur="1000" fill="hold"/>
                                        <p:tgtEl>
                                          <p:spTgt spid="6">
                                            <p:txEl>
                                              <p:pRg st="11" end="11"/>
                                            </p:txEl>
                                          </p:spTgt>
                                        </p:tgtEl>
                                        <p:attrNameLst>
                                          <p:attrName>ppt_x</p:attrName>
                                        </p:attrNameLst>
                                      </p:cBhvr>
                                      <p:tavLst>
                                        <p:tav tm="0">
                                          <p:val>
                                            <p:strVal val="#ppt_x-#ppt_w/2"/>
                                          </p:val>
                                        </p:tav>
                                        <p:tav tm="100000">
                                          <p:val>
                                            <p:strVal val="#ppt_x"/>
                                          </p:val>
                                        </p:tav>
                                      </p:tavLst>
                                    </p:anim>
                                    <p:anim calcmode="lin" valueType="num">
                                      <p:cBhvr>
                                        <p:cTn id="74" dur="1000" fill="hold"/>
                                        <p:tgtEl>
                                          <p:spTgt spid="6">
                                            <p:txEl>
                                              <p:pRg st="11" end="11"/>
                                            </p:txEl>
                                          </p:spTgt>
                                        </p:tgtEl>
                                        <p:attrNameLst>
                                          <p:attrName>ppt_y</p:attrName>
                                        </p:attrNameLst>
                                      </p:cBhvr>
                                      <p:tavLst>
                                        <p:tav tm="0">
                                          <p:val>
                                            <p:strVal val="#ppt_y"/>
                                          </p:val>
                                        </p:tav>
                                        <p:tav tm="100000">
                                          <p:val>
                                            <p:strVal val="#ppt_y"/>
                                          </p:val>
                                        </p:tav>
                                      </p:tavLst>
                                    </p:anim>
                                    <p:anim calcmode="lin" valueType="num">
                                      <p:cBhvr>
                                        <p:cTn id="75" dur="10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76" dur="1000" fill="hold"/>
                                        <p:tgtEl>
                                          <p:spTgt spid="6">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TotalTime>
  <Words>576</Words>
  <Application>Microsoft Office PowerPoint</Application>
  <PresentationFormat>Экран (4:3)</PresentationFormat>
  <Paragraphs>129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Ya Blondinko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Ярослав</dc:creator>
  <cp:lastModifiedBy>Ярослав</cp:lastModifiedBy>
  <cp:revision>124</cp:revision>
  <dcterms:created xsi:type="dcterms:W3CDTF">2012-08-21T16:47:51Z</dcterms:created>
  <dcterms:modified xsi:type="dcterms:W3CDTF">2013-06-10T16:03:57Z</dcterms:modified>
</cp:coreProperties>
</file>