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60" r:id="rId4"/>
    <p:sldId id="265" r:id="rId5"/>
    <p:sldId id="262" r:id="rId6"/>
    <p:sldId id="266" r:id="rId7"/>
    <p:sldId id="287" r:id="rId8"/>
    <p:sldId id="268" r:id="rId9"/>
    <p:sldId id="267" r:id="rId10"/>
    <p:sldId id="269" r:id="rId11"/>
    <p:sldId id="271" r:id="rId12"/>
    <p:sldId id="273" r:id="rId13"/>
    <p:sldId id="275" r:id="rId14"/>
    <p:sldId id="277" r:id="rId15"/>
    <p:sldId id="276" r:id="rId16"/>
    <p:sldId id="278" r:id="rId17"/>
    <p:sldId id="279" r:id="rId18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D459-49D9-4314-8DB7-9D07507FA2CC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630C-AD9A-4DCF-B5F6-E27B7B4A6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CAEF2-F5D3-4302-AB40-D077DEE204BE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717A-189A-4E93-A9BF-7D986A1AF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4332-450F-4585-8A62-2E54166AF72A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69D8-636B-4285-A4E5-35C80A4CB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5A0E-0FFF-4A86-B4CB-F12717098049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8B89-4868-42CB-A915-6ADD20223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3341-417E-425E-B2DE-571A7F724E49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8F37-7465-4CF1-B4F9-1B62CE33A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371F-388C-4889-816A-003F3057C5D4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D4B5-3FDE-4E1C-A78B-EF367D3E2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EE8D-9405-4CAA-B2A5-56CF88C57314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EA23-DEE5-46A6-B2B2-B8CC4D579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B4FB-D826-47C9-89AA-45A8D018D02F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7362-37DA-41A3-885E-10E250179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983A-F578-4830-882C-C39F138CA842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A585-2C85-409B-B875-537A58E9F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8F02-76FF-41DE-ACDE-C21D8A1910DA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19E8C-28C9-4E7A-BEE2-AC43773D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03CB-73A1-4298-8E20-0A1D9544E14A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FEC0-0DC2-4F0A-BB35-CD45B125B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4DE084-A767-43F2-8B4E-A7D18F9FAE1D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BB446-5A71-45F5-A0D8-AB308B416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http://www.whychristmas.com/i/christingle01.gif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РОЖДЕСТВО 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 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ВЕЛИКОБРИТАНИИ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4845050" y="5667375"/>
            <a:ext cx="4298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ПИВЕНЬ АНАСТАСИЯ ЛЕОНИДОВНА</a:t>
            </a:r>
          </a:p>
          <a:p>
            <a:r>
              <a:rPr lang="ru-RU"/>
              <a:t> учитель иностранного языка</a:t>
            </a:r>
          </a:p>
          <a:p>
            <a:r>
              <a:rPr lang="ru-RU"/>
              <a:t> МБОУ СОШ № 2 </a:t>
            </a:r>
          </a:p>
          <a:p>
            <a:r>
              <a:rPr lang="ru-RU"/>
              <a:t>НСО г. Карасук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 descr="4078c93ad928a0840b34c40241bdb3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7613"/>
            <a:ext cx="9144000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1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Рождественские песни 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Christmas Carols)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Елена\Desktop\15153648_11058779_5c6de95081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8" descr="c0e17c0f2ea4c80219b459aa5e9d0b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ANIMASHKI_3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6434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257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Свечи 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candles)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Елена\Desktop\MG_0206-e1354270311965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838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Елена\Desktop\4202382704_c44024be90_o-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4400"/>
            <a:ext cx="3394075" cy="2263775"/>
          </a:xfrm>
        </p:spPr>
      </p:pic>
      <p:pic>
        <p:nvPicPr>
          <p:cNvPr id="180230" name="Picture 6" descr="http://www.whychristmas.com/i/christingle01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09600" y="3514725"/>
            <a:ext cx="26479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 descr="christingle_craf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743200"/>
            <a:ext cx="25955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Кристингл 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Christingle)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1" descr="0001-001-Dobryj-volshebnik-Ded-Moro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00100"/>
            <a:ext cx="7315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WordArt 1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Санта Клаус 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Santa Claus)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4" descr="7259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3600" y="685800"/>
            <a:ext cx="193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5" descr="925435a378_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49563"/>
            <a:ext cx="601980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1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Карамельная трость 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Candy cane)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53204356_0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3" descr="2341766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457200"/>
            <a:ext cx="4470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1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Рождественские открытки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Christmas Cards)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32b65bcc39db5bc919fb5df2d991e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13" descr="bozner-weihnachtsmarkt_c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14"/>
          <p:cNvSpPr>
            <a:spLocks noChangeArrowheads="1" noChangeShapeType="1" noTextEdit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День подарков 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(“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Boxing Day”)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Для-Са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Печенье для Санты 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Cookies for Santa)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8493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АДВЕНТ - КАЛЕНДАРИ </a:t>
            </a:r>
          </a:p>
          <a:p>
            <a:pPr algn="ctr"/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ADVENT CALENDAR)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b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История Рождества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jol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Рождественская елка 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Christmas Tree)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d420734cd7c882c201ec25a5b09c8d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Рождественские чулки 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Christmas stockings)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s5502_8756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6013"/>
            <a:ext cx="9144000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Рождественские  гирлянды 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Christmas lights)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ny_christ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0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york_christmas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3200400"/>
            <a:ext cx="635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Рождественские ангелы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Christmas Angels)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mistletoe-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Елена\Desktop\93368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932488" y="1295400"/>
            <a:ext cx="3211512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34000" y="5486400"/>
            <a:ext cx="38100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dirty="0">
                <a:latin typeface="Batang" pitchFamily="18" charset="-127"/>
                <a:ea typeface="Batang" pitchFamily="18" charset="-127"/>
                <a:cs typeface="+mj-cs"/>
              </a:rPr>
              <a:t>Остролист (</a:t>
            </a:r>
            <a:r>
              <a:rPr lang="en-US" sz="4400" dirty="0">
                <a:latin typeface="Batang" pitchFamily="18" charset="-127"/>
                <a:ea typeface="Batang" pitchFamily="18" charset="-127"/>
                <a:cs typeface="+mj-cs"/>
              </a:rPr>
              <a:t>holly)</a:t>
            </a:r>
            <a:endParaRPr lang="ru-RU" sz="4400" dirty="0"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27" name="Picture 3" descr="C:\Users\Елена\Desktop\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2667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90800" y="4343400"/>
            <a:ext cx="3810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dirty="0">
                <a:latin typeface="Batang" pitchFamily="18" charset="-127"/>
                <a:ea typeface="Batang" pitchFamily="18" charset="-127"/>
                <a:cs typeface="+mj-cs"/>
              </a:rPr>
              <a:t>Омела (</a:t>
            </a:r>
            <a:r>
              <a:rPr lang="ru-RU" sz="4300" dirty="0" err="1">
                <a:latin typeface="Batang" pitchFamily="18" charset="-127"/>
                <a:ea typeface="Batang" pitchFamily="18" charset="-127"/>
                <a:cs typeface="+mj-cs"/>
              </a:rPr>
              <a:t>mistletoe</a:t>
            </a:r>
            <a:r>
              <a:rPr lang="ru-RU" sz="4300" dirty="0">
                <a:latin typeface="Batang" pitchFamily="18" charset="-127"/>
                <a:ea typeface="Batang" pitchFamily="18" charset="-127"/>
                <a:cs typeface="+mj-cs"/>
              </a:rPr>
              <a:t>)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5105400"/>
            <a:ext cx="3657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latin typeface="Batang" pitchFamily="18" charset="-127"/>
                <a:ea typeface="Batang" pitchFamily="18" charset="-127"/>
                <a:cs typeface="+mj-cs"/>
              </a:rPr>
              <a:t>Плющ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latin typeface="Batang" pitchFamily="18" charset="-127"/>
                <a:ea typeface="Batang" pitchFamily="18" charset="-127"/>
                <a:cs typeface="+mj-cs"/>
              </a:rPr>
              <a:t>(</a:t>
            </a:r>
            <a:r>
              <a:rPr lang="en-US" sz="4400" dirty="0">
                <a:latin typeface="Batang" pitchFamily="18" charset="-127"/>
                <a:ea typeface="Batang" pitchFamily="18" charset="-127"/>
                <a:cs typeface="+mj-cs"/>
              </a:rPr>
              <a:t>ivy)</a:t>
            </a:r>
            <a:endParaRPr lang="ru-RU" sz="4400" dirty="0"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0487" name="WordArt 1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Зелень для украшений </a:t>
            </a:r>
          </a:p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greenery)</a:t>
            </a:r>
            <a:endParaRPr lang="ru-RU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1" descr="dhdhudhdhdh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95400"/>
            <a:ext cx="37115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0" descr="150350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675" y="3505200"/>
            <a:ext cx="2981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 descr="7204882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28305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WordArt 1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Christmas wreath </a:t>
            </a:r>
          </a:p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</a:t>
            </a:r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рождественский венок)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18</Words>
  <PresentationFormat>Экран (4:3)</PresentationFormat>
  <Paragraphs>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Batang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традиции Великобритании</dc:title>
  <dc:creator>Елена</dc:creator>
  <cp:lastModifiedBy>Анастасия</cp:lastModifiedBy>
  <cp:revision>98</cp:revision>
  <dcterms:created xsi:type="dcterms:W3CDTF">2013-11-28T06:01:39Z</dcterms:created>
  <dcterms:modified xsi:type="dcterms:W3CDTF">2015-03-11T02:30:56Z</dcterms:modified>
</cp:coreProperties>
</file>