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9" r:id="rId5"/>
    <p:sldId id="258" r:id="rId6"/>
    <p:sldId id="266" r:id="rId7"/>
    <p:sldId id="267" r:id="rId8"/>
    <p:sldId id="269" r:id="rId9"/>
    <p:sldId id="270" r:id="rId10"/>
    <p:sldId id="265" r:id="rId11"/>
    <p:sldId id="264" r:id="rId12"/>
    <p:sldId id="262" r:id="rId13"/>
    <p:sldId id="26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8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C757-ACB7-4993-B38C-D3E3289D1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5A1A-3D66-4E69-B07B-84417EA71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Мама (флешка и ноут)\ноутбук\фоны\10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40201"/>
            <a:ext cx="9144000" cy="6898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571612"/>
            <a:ext cx="7500990" cy="31432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Строим</a:t>
            </a:r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город</a:t>
            </a:r>
            <a:endParaRPr lang="ru-RU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ПРЕЗЕНТАЦИЯ К УРОКУ ИЗО в 1 классе 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программе Б.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Неменского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0006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Подготовила учитель  ИЗО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МБОУ НОШ №7  </a:t>
            </a:r>
          </a:p>
          <a:p>
            <a:pPr algn="ctr">
              <a:defRPr/>
            </a:pPr>
            <a:r>
              <a:rPr 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г.Грязи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Липецкой области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Духанова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Л.А.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Мама (флешка и ноут)\ноутбук\1 класс\i_007.jpg"/>
          <p:cNvPicPr>
            <a:picLocks noChangeAspect="1" noChangeArrowheads="1"/>
          </p:cNvPicPr>
          <p:nvPr/>
        </p:nvPicPr>
        <p:blipFill>
          <a:blip r:embed="rId2"/>
          <a:srcRect l="3077" t="50201" r="3077" b="1781"/>
          <a:stretch>
            <a:fillRect/>
          </a:stretch>
        </p:blipFill>
        <p:spPr bwMode="auto">
          <a:xfrm>
            <a:off x="1142976" y="285728"/>
            <a:ext cx="6833695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64357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и другие малыши: Торопыжка, Ворчун, Молчун, Пончик,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Растеряйка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, два брата - Авоська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Небоська</a:t>
            </a:r>
            <a:endParaRPr lang="ru-RU" dirty="0">
              <a:solidFill>
                <a:srgbClr val="002060"/>
              </a:solidFill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5143512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Но самым известным среди них был малыш, по имени Незнайка. Его прозвали Незнайкой за то, что он ничего не знал.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talicT" pitchFamily="2" charset="0"/>
              <a:cs typeface="ItalicT" pitchFamily="2" charset="0"/>
            </a:endParaRPr>
          </a:p>
        </p:txBody>
      </p:sp>
      <p:pic>
        <p:nvPicPr>
          <p:cNvPr id="3" name="Picture 4" descr="I:\Мама (флешка и ноут)\ноутбук\1 класс\post-326646-1267021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94148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Мама (флешка и ноут)\ноутбук\1 класс\i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142984"/>
            <a:ext cx="2966594" cy="4223276"/>
          </a:xfrm>
          <a:prstGeom prst="rect">
            <a:avLst/>
          </a:prstGeom>
          <a:noFill/>
        </p:spPr>
      </p:pic>
      <p:pic>
        <p:nvPicPr>
          <p:cNvPr id="4" name="Picture 2" descr="I:\Мама (флешка и ноут)\ноутбук\1 класс\i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869680" cy="4214842"/>
          </a:xfrm>
          <a:prstGeom prst="rect">
            <a:avLst/>
          </a:prstGeom>
          <a:noFill/>
        </p:spPr>
      </p:pic>
      <p:pic>
        <p:nvPicPr>
          <p:cNvPr id="6" name="Picture 2" descr="I:\Мама (флешка и ноут)\ноутбук\1 класс\i_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2900536" cy="4214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585789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Вот такие необычные дома были в Цветочном городе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Мама (флешка и ноут)\ноутбук\1 класс\neznaika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3381375" cy="5114925"/>
          </a:xfrm>
          <a:prstGeom prst="rect">
            <a:avLst/>
          </a:prstGeom>
          <a:noFill/>
        </p:spPr>
      </p:pic>
      <p:pic>
        <p:nvPicPr>
          <p:cNvPr id="4101" name="Picture 5" descr="http://ljplus.ru/img4/t/o/toniacat/nez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7"/>
            <a:ext cx="3429024" cy="50215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50070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Задание.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Построить вместе с одноклассниками город  для малышей-коротышек город.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docid=sy-0iMoonQNRjM&amp;tbnid=uOJYFiyY6DclWM:&amp;ved=0CAUQjRw&amp;url=http%3A%2F%2Fshop.machaon.net%2Fbooks%2F348836%2F&amp;ei=EC8RUbqxN8iu4ASB14HQDQ&amp;bvm=bv.41867550,d.bGE&amp;psig=AFQjCNF_4ObkoP_B1vXzon9KRr606GkHYg&amp;ust=1360166124403227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8"/>
            <a:ext cx="86439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docid=aQK2UiErB6_41M&amp;tbnid=8N5wonKIoTxSyM:&amp;ved=0CAUQjRw&amp;url=http%3A%2F%2Falapdetbibl.blogspot.com%2F2011%2F05%2Fblog-post_29.html&amp;ei=0i8RUduVI_L54QS2noHIAg&amp;bvm=bv.41867550,d.bGE&amp;psig=AFQjCNF_4ObkoP_B1vXzon9KRr606GkHYg&amp;ust=1360166124403227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http://www.skazochki.narod.ru/skazki/neznayka.html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Мама (флешка и ноут)\ноутбук\1 класс\neznaika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3314700" cy="4933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521495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ItalicT" pitchFamily="2" charset="0"/>
                <a:cs typeface="ItalicT" pitchFamily="2" charset="0"/>
              </a:rPr>
              <a:t>В одном сказочном городе жили коротышки. Коротышками их называли потому, что они были очень маленькие. Каждый коротышка был ростом с небольшой огурец. </a:t>
            </a:r>
          </a:p>
        </p:txBody>
      </p:sp>
      <p:pic>
        <p:nvPicPr>
          <p:cNvPr id="8194" name="Picture 2" descr="I:\Мама (флешка и ноут)\ноутбук\1 класс\i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3643338" cy="481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Мама (флешка и ноут)\ноутбук\1 класс\06_11_2009_0874352001257506000_paper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48" y="357166"/>
            <a:ext cx="6000790" cy="45005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7207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ItalicT" pitchFamily="2" charset="0"/>
                <a:cs typeface="ItalicT" pitchFamily="2" charset="0"/>
              </a:rPr>
              <a:t>В городе у них было очень красиво. Вокруг каждого дома росли цветы: маргаритки, ромашки, одуванчики. Там даже улицы назывались именами цветов: улица Колокольчиков, аллея Ромашек, бульвар Васильков.</a:t>
            </a:r>
            <a:endParaRPr lang="ru-RU" dirty="0">
              <a:solidFill>
                <a:srgbClr val="002060"/>
              </a:solidFill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Мама (флешка и ноут)\ноутбук\1 класс\groups_1311659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681332" cy="4533761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5720" y="5072074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А сам город назывался Цветочным городом. Он стоял на берегу ручья. Этот ручей коротышки называли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Огурцовой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 рекой, потому что по берегам ручья росло много огурцов.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Мама (флешка и ноут)\ноутбук\1 класс\1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95981" cy="49546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В одном домике на улице Колокольчиков жило шестнадцать малышей-коротышей. </a:t>
            </a:r>
            <a:endParaRPr lang="ru-RU" sz="2000" dirty="0">
              <a:solidFill>
                <a:srgbClr val="002060"/>
              </a:solidFill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abirint.ru/books/348836/scrn_big_2.jpg"/>
          <p:cNvPicPr>
            <a:picLocks noChangeAspect="1" noChangeArrowheads="1"/>
          </p:cNvPicPr>
          <p:nvPr/>
        </p:nvPicPr>
        <p:blipFill>
          <a:blip r:embed="rId2"/>
          <a:srcRect r="50312"/>
          <a:stretch>
            <a:fillRect/>
          </a:stretch>
        </p:blipFill>
        <p:spPr bwMode="auto">
          <a:xfrm>
            <a:off x="2214546" y="214290"/>
            <a:ext cx="4714908" cy="603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103674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Самым главным из них был малыш-коротыш, по имени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Знайка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. Его прозвали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Знайкой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 за то, что он знал очень много.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В этом же домике жил известный доктор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Пилюлькин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, который лечил коротышек от всех болезней.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talicT" pitchFamily="2" charset="0"/>
              <a:cs typeface="ItalicT" pitchFamily="2" charset="0"/>
            </a:endParaRPr>
          </a:p>
        </p:txBody>
      </p:sp>
      <p:pic>
        <p:nvPicPr>
          <p:cNvPr id="23554" name="Picture 2" descr="http://1.bp.blogspot.com/-_y9UeNc6Hms/TeMmix1mamI/AAAAAAAAAB8/LT8uj2jyGtg/s1600/c_gsfegoqu%255B1%255D.JPG"/>
          <p:cNvPicPr>
            <a:picLocks noChangeAspect="1" noChangeArrowheads="1"/>
          </p:cNvPicPr>
          <p:nvPr/>
        </p:nvPicPr>
        <p:blipFill>
          <a:blip r:embed="rId2"/>
          <a:srcRect l="60006"/>
          <a:stretch>
            <a:fillRect/>
          </a:stretch>
        </p:blipFill>
        <p:spPr bwMode="auto">
          <a:xfrm>
            <a:off x="1214414" y="285728"/>
            <a:ext cx="2991489" cy="45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6" name="Picture 4" descr="https://encrypted-tbn3.gstatic.com/images?q=tbn:ANd9GcS-G6kppld5Cb_wSEkoBKoWMbSekXfbr23Hoja-dXKvRQd4BP_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2111"/>
            <a:ext cx="2786082" cy="454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abirint.ru/books/348836/scrn_big_2.jpg"/>
          <p:cNvPicPr>
            <a:picLocks noChangeAspect="1" noChangeArrowheads="1"/>
          </p:cNvPicPr>
          <p:nvPr/>
        </p:nvPicPr>
        <p:blipFill>
          <a:blip r:embed="rId2"/>
          <a:srcRect l="63751" t="50099"/>
          <a:stretch>
            <a:fillRect/>
          </a:stretch>
        </p:blipFill>
        <p:spPr bwMode="auto">
          <a:xfrm>
            <a:off x="2285984" y="571480"/>
            <a:ext cx="4649071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14351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Жил здесь также знаменитый механик Винтик со своим помощником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Шпунтиком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; жил Сахарин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Сахариныч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Сиропчик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, который прославился тем, что очень любил газированную воду с сиропом.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Мама (флешка и ноут)\ноутбук\1 класс\i_007.jpg"/>
          <p:cNvPicPr>
            <a:picLocks noChangeAspect="1" noChangeArrowheads="1"/>
          </p:cNvPicPr>
          <p:nvPr/>
        </p:nvPicPr>
        <p:blipFill>
          <a:blip r:embed="rId2"/>
          <a:srcRect l="29231" t="2183" r="3077" b="46525"/>
          <a:stretch>
            <a:fillRect/>
          </a:stretch>
        </p:blipFill>
        <p:spPr bwMode="auto">
          <a:xfrm>
            <a:off x="2285984" y="285728"/>
            <a:ext cx="4429156" cy="47311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1435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Жил еще в этом доме охотник Пулька. У него была маленькая собачка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Булька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 и еще было ружье, которое стреляло пробками. Жил художник Тюбик, музыкант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talicT" pitchFamily="2" charset="0"/>
                <a:ea typeface="Times New Roman" pitchFamily="18" charset="0"/>
                <a:cs typeface="ItalicT" pitchFamily="2" charset="0"/>
              </a:rPr>
              <a:t>Гусля</a:t>
            </a:r>
            <a:endParaRPr lang="ru-RU" dirty="0">
              <a:solidFill>
                <a:srgbClr val="002060"/>
              </a:solidFill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C0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312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2013-02-05T15:17:14Z</dcterms:created>
  <dcterms:modified xsi:type="dcterms:W3CDTF">2013-02-05T18:39:03Z</dcterms:modified>
</cp:coreProperties>
</file>