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A8F8C-F007-490E-95ED-EAB43FFF12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FE55E3-387E-407E-975A-EC158B868B7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Станция „</a:t>
          </a:r>
          <a:r>
            <a:rPr lang="de-DE" b="1" dirty="0" smtClean="0">
              <a:solidFill>
                <a:schemeClr val="tx1"/>
              </a:solidFill>
            </a:rPr>
            <a:t>Stimmung</a:t>
          </a:r>
          <a:r>
            <a:rPr lang="ru-RU" b="1" dirty="0" smtClean="0">
              <a:solidFill>
                <a:schemeClr val="tx1"/>
              </a:solidFill>
            </a:rPr>
            <a:t>»</a:t>
          </a:r>
          <a:endParaRPr lang="ru-RU" dirty="0">
            <a:solidFill>
              <a:schemeClr val="tx1"/>
            </a:solidFill>
          </a:endParaRPr>
        </a:p>
      </dgm:t>
    </dgm:pt>
    <dgm:pt modelId="{CBE2ED7F-4AEC-453A-AA52-929583B544FA}" type="parTrans" cxnId="{B0D3795B-A811-4BE2-8038-56B5B1C4A685}">
      <dgm:prSet/>
      <dgm:spPr/>
      <dgm:t>
        <a:bodyPr/>
        <a:lstStyle/>
        <a:p>
          <a:endParaRPr lang="ru-RU"/>
        </a:p>
      </dgm:t>
    </dgm:pt>
    <dgm:pt modelId="{DCEB58BA-9257-47FC-B22D-372096D548E6}" type="sibTrans" cxnId="{B0D3795B-A811-4BE2-8038-56B5B1C4A685}">
      <dgm:prSet/>
      <dgm:spPr/>
      <dgm:t>
        <a:bodyPr/>
        <a:lstStyle/>
        <a:p>
          <a:endParaRPr lang="ru-RU"/>
        </a:p>
      </dgm:t>
    </dgm:pt>
    <dgm:pt modelId="{C779AC85-F128-4A65-B952-01F7E721C98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u="sng" dirty="0" smtClean="0">
              <a:solidFill>
                <a:schemeClr val="tx1"/>
              </a:solidFill>
            </a:rPr>
            <a:t>2 станция: </a:t>
          </a:r>
          <a:r>
            <a:rPr lang="de-DE" b="1" u="sng" dirty="0" smtClean="0">
              <a:solidFill>
                <a:schemeClr val="tx1"/>
              </a:solidFill>
            </a:rPr>
            <a:t>Farben</a:t>
          </a:r>
          <a:r>
            <a:rPr lang="ru-RU" b="1" u="sng" dirty="0" smtClean="0">
              <a:solidFill>
                <a:schemeClr val="tx1"/>
              </a:solidFill>
            </a:rPr>
            <a:t>. </a:t>
          </a:r>
          <a:r>
            <a:rPr lang="ru-RU" u="sng" dirty="0" smtClean="0">
              <a:solidFill>
                <a:schemeClr val="tx1"/>
              </a:solidFill>
            </a:rPr>
            <a:t>Цвета</a:t>
          </a:r>
          <a:endParaRPr lang="ru-RU" dirty="0">
            <a:solidFill>
              <a:schemeClr val="tx1"/>
            </a:solidFill>
          </a:endParaRPr>
        </a:p>
      </dgm:t>
    </dgm:pt>
    <dgm:pt modelId="{53A5247A-F723-4260-BBCA-524B3308523F}" type="parTrans" cxnId="{7BA76A67-6AE2-4D32-93F6-F55FF72B9BD1}">
      <dgm:prSet/>
      <dgm:spPr/>
      <dgm:t>
        <a:bodyPr/>
        <a:lstStyle/>
        <a:p>
          <a:endParaRPr lang="ru-RU"/>
        </a:p>
      </dgm:t>
    </dgm:pt>
    <dgm:pt modelId="{9CB964B3-BE81-47B8-A8BB-A76FF5445FE7}" type="sibTrans" cxnId="{7BA76A67-6AE2-4D32-93F6-F55FF72B9BD1}">
      <dgm:prSet/>
      <dgm:spPr/>
      <dgm:t>
        <a:bodyPr/>
        <a:lstStyle/>
        <a:p>
          <a:endParaRPr lang="ru-RU"/>
        </a:p>
      </dgm:t>
    </dgm:pt>
    <dgm:pt modelId="{EECFAF37-5CD7-4896-BA10-4CCB49CA3FEA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u="sng" dirty="0" smtClean="0">
              <a:solidFill>
                <a:schemeClr val="tx1"/>
              </a:solidFill>
            </a:rPr>
            <a:t>3 станция:</a:t>
          </a:r>
          <a:r>
            <a:rPr lang="ru-RU" u="sng" dirty="0" smtClean="0">
              <a:solidFill>
                <a:schemeClr val="tx1"/>
              </a:solidFill>
            </a:rPr>
            <a:t> </a:t>
          </a:r>
          <a:r>
            <a:rPr lang="de-DE" b="1" u="sng" dirty="0" smtClean="0">
              <a:solidFill>
                <a:schemeClr val="tx1"/>
              </a:solidFill>
            </a:rPr>
            <a:t>Hobby</a:t>
          </a:r>
          <a:r>
            <a:rPr lang="ru-RU" b="1" u="sng" dirty="0" smtClean="0">
              <a:solidFill>
                <a:schemeClr val="tx1"/>
              </a:solidFill>
            </a:rPr>
            <a:t>. </a:t>
          </a:r>
          <a:r>
            <a:rPr lang="ru-RU" u="sng" dirty="0" smtClean="0">
              <a:solidFill>
                <a:schemeClr val="tx1"/>
              </a:solidFill>
            </a:rPr>
            <a:t>Хобби </a:t>
          </a:r>
          <a:endParaRPr lang="ru-RU" dirty="0">
            <a:solidFill>
              <a:schemeClr val="tx1"/>
            </a:solidFill>
          </a:endParaRPr>
        </a:p>
      </dgm:t>
    </dgm:pt>
    <dgm:pt modelId="{044E6BB8-D8DE-4320-89B2-56C40C8A546F}" type="parTrans" cxnId="{3AF7037E-187B-42D0-B5C5-A1C8CC68E5B0}">
      <dgm:prSet/>
      <dgm:spPr/>
      <dgm:t>
        <a:bodyPr/>
        <a:lstStyle/>
        <a:p>
          <a:endParaRPr lang="ru-RU"/>
        </a:p>
      </dgm:t>
    </dgm:pt>
    <dgm:pt modelId="{BBDFDEF3-B916-4D83-9CB7-F1FAFB29807F}" type="sibTrans" cxnId="{3AF7037E-187B-42D0-B5C5-A1C8CC68E5B0}">
      <dgm:prSet/>
      <dgm:spPr/>
      <dgm:t>
        <a:bodyPr/>
        <a:lstStyle/>
        <a:p>
          <a:endParaRPr lang="ru-RU"/>
        </a:p>
      </dgm:t>
    </dgm:pt>
    <dgm:pt modelId="{99C93B3E-55B2-495C-9C56-16F28134ACE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u="sng" dirty="0" smtClean="0">
              <a:solidFill>
                <a:schemeClr val="tx1"/>
              </a:solidFill>
            </a:rPr>
            <a:t>4 станция: </a:t>
          </a:r>
          <a:r>
            <a:rPr lang="de-DE" b="1" u="sng" dirty="0" smtClean="0">
              <a:solidFill>
                <a:schemeClr val="tx1"/>
              </a:solidFill>
            </a:rPr>
            <a:t>Kontrollstation</a:t>
          </a:r>
          <a:r>
            <a:rPr lang="ru-RU" b="1" u="sng" dirty="0" smtClean="0">
              <a:solidFill>
                <a:schemeClr val="tx1"/>
              </a:solidFill>
            </a:rPr>
            <a:t>. Контроль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de-DE" dirty="0" smtClean="0">
              <a:solidFill>
                <a:srgbClr val="00B050"/>
              </a:solidFill>
            </a:rPr>
            <a:t>Präsentation</a:t>
          </a:r>
          <a:r>
            <a:rPr lang="ru-RU" b="1" dirty="0" smtClean="0">
              <a:solidFill>
                <a:srgbClr val="00B050"/>
              </a:solidFill>
            </a:rPr>
            <a:t>. </a:t>
          </a:r>
          <a:r>
            <a:rPr lang="de-DE" b="1" dirty="0" smtClean="0">
              <a:solidFill>
                <a:srgbClr val="00B050"/>
              </a:solidFill>
            </a:rPr>
            <a:t>Fotografieren </a:t>
          </a:r>
          <a:endParaRPr lang="ru-RU" dirty="0">
            <a:solidFill>
              <a:srgbClr val="00B050"/>
            </a:solidFill>
          </a:endParaRPr>
        </a:p>
      </dgm:t>
    </dgm:pt>
    <dgm:pt modelId="{6E4AC9C2-4C1F-496E-BD45-BAC076D26DB8}" type="parTrans" cxnId="{12AB9959-763F-4C58-8E07-A65DB4DFD934}">
      <dgm:prSet/>
      <dgm:spPr/>
      <dgm:t>
        <a:bodyPr/>
        <a:lstStyle/>
        <a:p>
          <a:endParaRPr lang="ru-RU"/>
        </a:p>
      </dgm:t>
    </dgm:pt>
    <dgm:pt modelId="{74D02B61-4AFF-462F-AD60-3D485DE48DCB}" type="sibTrans" cxnId="{12AB9959-763F-4C58-8E07-A65DB4DFD934}">
      <dgm:prSet/>
      <dgm:spPr/>
      <dgm:t>
        <a:bodyPr/>
        <a:lstStyle/>
        <a:p>
          <a:endParaRPr lang="ru-RU"/>
        </a:p>
      </dgm:t>
    </dgm:pt>
    <dgm:pt modelId="{59991326-C86A-4F30-AB30-24D826C09DCA}">
      <dgm:prSet phldrT="[Текст]"/>
      <dgm:spPr>
        <a:solidFill>
          <a:schemeClr val="accent3"/>
        </a:soli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</a:rPr>
            <a:t>5 </a:t>
          </a:r>
          <a:r>
            <a:rPr lang="de-DE" b="1" dirty="0" err="1" smtClean="0">
              <a:solidFill>
                <a:schemeClr val="tx1"/>
              </a:solidFill>
            </a:rPr>
            <a:t>станция</a:t>
          </a:r>
          <a:r>
            <a:rPr lang="de-DE" b="1" dirty="0" smtClean="0">
              <a:solidFill>
                <a:schemeClr val="tx1"/>
              </a:solidFill>
            </a:rPr>
            <a:t>: </a:t>
          </a:r>
          <a:endParaRPr lang="ru-RU" b="1" dirty="0" smtClean="0">
            <a:solidFill>
              <a:schemeClr val="tx1"/>
            </a:solidFill>
          </a:endParaRPr>
        </a:p>
        <a:p>
          <a:r>
            <a:rPr lang="de-DE" b="1" dirty="0" smtClean="0">
              <a:solidFill>
                <a:schemeClr val="tx1"/>
              </a:solidFill>
            </a:rPr>
            <a:t>Die Post</a:t>
          </a:r>
          <a:r>
            <a:rPr lang="ru-RU" b="1" dirty="0" smtClean="0">
              <a:solidFill>
                <a:schemeClr val="tx1"/>
              </a:solidFill>
            </a:rPr>
            <a:t>. </a:t>
          </a:r>
          <a:r>
            <a:rPr lang="ru-RU" dirty="0" smtClean="0">
              <a:solidFill>
                <a:schemeClr val="tx1"/>
              </a:solidFill>
            </a:rPr>
            <a:t>Почта </a:t>
          </a:r>
          <a:endParaRPr lang="ru-RU" dirty="0">
            <a:solidFill>
              <a:schemeClr val="tx1"/>
            </a:solidFill>
          </a:endParaRPr>
        </a:p>
      </dgm:t>
    </dgm:pt>
    <dgm:pt modelId="{2B6E9BF7-0D11-483A-90BB-35D3A18E6632}" type="parTrans" cxnId="{6021D1B0-0BFB-4324-905C-C9D9B5B7B2FB}">
      <dgm:prSet/>
      <dgm:spPr/>
      <dgm:t>
        <a:bodyPr/>
        <a:lstStyle/>
        <a:p>
          <a:endParaRPr lang="ru-RU"/>
        </a:p>
      </dgm:t>
    </dgm:pt>
    <dgm:pt modelId="{8F2AD7DB-E9B6-4076-92E0-005854CC8A7F}" type="sibTrans" cxnId="{6021D1B0-0BFB-4324-905C-C9D9B5B7B2FB}">
      <dgm:prSet/>
      <dgm:spPr/>
      <dgm:t>
        <a:bodyPr/>
        <a:lstStyle/>
        <a:p>
          <a:endParaRPr lang="ru-RU"/>
        </a:p>
      </dgm:t>
    </dgm:pt>
    <dgm:pt modelId="{214E0758-2437-4D2E-8910-9DEDA45BDA97}">
      <dgm:prSet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 станция: </a:t>
          </a:r>
          <a:r>
            <a:rPr lang="de-DE" b="1" dirty="0" smtClean="0">
              <a:solidFill>
                <a:schemeClr val="tx1"/>
              </a:solidFill>
            </a:rPr>
            <a:t>Computer Station</a:t>
          </a:r>
          <a:r>
            <a:rPr lang="ru-RU" b="1" dirty="0" smtClean="0">
              <a:solidFill>
                <a:schemeClr val="tx1"/>
              </a:solidFill>
            </a:rPr>
            <a:t>. </a:t>
          </a:r>
          <a:r>
            <a:rPr lang="ru-RU" dirty="0" smtClean="0">
              <a:solidFill>
                <a:schemeClr val="tx1"/>
              </a:solidFill>
            </a:rPr>
            <a:t>Компьютерная</a:t>
          </a:r>
          <a:endParaRPr lang="ru-RU" dirty="0">
            <a:solidFill>
              <a:schemeClr val="tx1"/>
            </a:solidFill>
          </a:endParaRPr>
        </a:p>
      </dgm:t>
    </dgm:pt>
    <dgm:pt modelId="{0D0B579A-65BA-4BCE-9EA9-65C7F7C10CBD}" type="parTrans" cxnId="{AE5FACC1-9F84-4297-A9AB-8C70A2D2C7F3}">
      <dgm:prSet/>
      <dgm:spPr/>
      <dgm:t>
        <a:bodyPr/>
        <a:lstStyle/>
        <a:p>
          <a:endParaRPr lang="ru-RU"/>
        </a:p>
      </dgm:t>
    </dgm:pt>
    <dgm:pt modelId="{F0BD6F06-C233-44FB-9451-C872D7B59311}" type="sibTrans" cxnId="{AE5FACC1-9F84-4297-A9AB-8C70A2D2C7F3}">
      <dgm:prSet/>
      <dgm:spPr/>
      <dgm:t>
        <a:bodyPr/>
        <a:lstStyle/>
        <a:p>
          <a:endParaRPr lang="ru-RU"/>
        </a:p>
      </dgm:t>
    </dgm:pt>
    <dgm:pt modelId="{A5032E8A-DE8E-468A-ACFD-64EE9FAB52BE}" type="pres">
      <dgm:prSet presAssocID="{713A8F8C-F007-490E-95ED-EAB43FFF121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D0F87E-AEBE-4B90-88A7-87D50DEF2C01}" type="pres">
      <dgm:prSet presAssocID="{30FE55E3-387E-407E-975A-EC158B868B70}" presName="node" presStyleLbl="node1" presStyleIdx="0" presStyleCnt="6" custRadScaleRad="98996" custRadScaleInc="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B62FE-3B09-46FC-96C8-725F438E0BD3}" type="pres">
      <dgm:prSet presAssocID="{DCEB58BA-9257-47FC-B22D-372096D548E6}" presName="sibTrans" presStyleLbl="sibTrans2D1" presStyleIdx="0" presStyleCnt="6"/>
      <dgm:spPr/>
      <dgm:t>
        <a:bodyPr/>
        <a:lstStyle/>
        <a:p>
          <a:endParaRPr lang="ru-RU"/>
        </a:p>
      </dgm:t>
    </dgm:pt>
    <dgm:pt modelId="{7A800A55-AE5E-4143-9D19-0DCA587B543D}" type="pres">
      <dgm:prSet presAssocID="{DCEB58BA-9257-47FC-B22D-372096D548E6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AC6D48AF-B67F-408A-BC85-D9D4CDD54C0B}" type="pres">
      <dgm:prSet presAssocID="{214E0758-2437-4D2E-8910-9DEDA45BDA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45838-5E23-40AB-8955-A55E9222E6A0}" type="pres">
      <dgm:prSet presAssocID="{F0BD6F06-C233-44FB-9451-C872D7B59311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456303F-561A-434F-8B98-D1468AA0E934}" type="pres">
      <dgm:prSet presAssocID="{F0BD6F06-C233-44FB-9451-C872D7B5931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B592A05-73AE-4F46-9C7B-5C4423BAD950}" type="pres">
      <dgm:prSet presAssocID="{C779AC85-F128-4A65-B952-01F7E721C98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3AAF7-5F7D-470E-B386-3548D2A1CBA7}" type="pres">
      <dgm:prSet presAssocID="{9CB964B3-BE81-47B8-A8BB-A76FF5445FE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E9268B3E-3AFC-4DC9-8AA9-486A5F2A2D29}" type="pres">
      <dgm:prSet presAssocID="{9CB964B3-BE81-47B8-A8BB-A76FF5445FE7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D021B77-33BD-461E-9AE4-AC331E7F1559}" type="pres">
      <dgm:prSet presAssocID="{EECFAF37-5CD7-4896-BA10-4CCB49CA3FE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5FE97-4A89-4706-977A-8E6540A4AFBD}" type="pres">
      <dgm:prSet presAssocID="{BBDFDEF3-B916-4D83-9CB7-F1FAFB29807F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2AF18F4-D6F0-42FA-9A99-7DE4EE60461F}" type="pres">
      <dgm:prSet presAssocID="{BBDFDEF3-B916-4D83-9CB7-F1FAFB29807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7947E88-5907-43D2-99B2-B6C3A87EC1D3}" type="pres">
      <dgm:prSet presAssocID="{99C93B3E-55B2-495C-9C56-16F28134ACE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00FEC-F8D3-4579-8BC5-E2F7FAB322CC}" type="pres">
      <dgm:prSet presAssocID="{74D02B61-4AFF-462F-AD60-3D485DE48DCB}" presName="sibTrans" presStyleLbl="sibTrans2D1" presStyleIdx="4" presStyleCnt="6"/>
      <dgm:spPr/>
      <dgm:t>
        <a:bodyPr/>
        <a:lstStyle/>
        <a:p>
          <a:endParaRPr lang="ru-RU"/>
        </a:p>
      </dgm:t>
    </dgm:pt>
    <dgm:pt modelId="{4146F4B8-E853-4291-A5FD-924FFC01451B}" type="pres">
      <dgm:prSet presAssocID="{74D02B61-4AFF-462F-AD60-3D485DE48DC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A51F48F-F7A0-479B-8ECD-B0BD175F3494}" type="pres">
      <dgm:prSet presAssocID="{59991326-C86A-4F30-AB30-24D826C09DC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63819-B119-4F04-B836-B143CBE6A437}" type="pres">
      <dgm:prSet presAssocID="{8F2AD7DB-E9B6-4076-92E0-005854CC8A7F}" presName="sibTrans" presStyleLbl="sibTrans2D1" presStyleIdx="5" presStyleCnt="6"/>
      <dgm:spPr/>
      <dgm:t>
        <a:bodyPr/>
        <a:lstStyle/>
        <a:p>
          <a:endParaRPr lang="ru-RU"/>
        </a:p>
      </dgm:t>
    </dgm:pt>
    <dgm:pt modelId="{39DD7B10-C28E-4640-8B1D-58C40C4134FC}" type="pres">
      <dgm:prSet presAssocID="{8F2AD7DB-E9B6-4076-92E0-005854CC8A7F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CB9E45B1-7031-43CA-A51A-1636844C2A14}" type="presOf" srcId="{F0BD6F06-C233-44FB-9451-C872D7B59311}" destId="{F456303F-561A-434F-8B98-D1468AA0E934}" srcOrd="1" destOrd="0" presId="urn:microsoft.com/office/officeart/2005/8/layout/cycle2"/>
    <dgm:cxn modelId="{B390C144-5BF9-43F8-9865-15F8FE210BF4}" type="presOf" srcId="{99C93B3E-55B2-495C-9C56-16F28134ACE8}" destId="{97947E88-5907-43D2-99B2-B6C3A87EC1D3}" srcOrd="0" destOrd="0" presId="urn:microsoft.com/office/officeart/2005/8/layout/cycle2"/>
    <dgm:cxn modelId="{3AF7037E-187B-42D0-B5C5-A1C8CC68E5B0}" srcId="{713A8F8C-F007-490E-95ED-EAB43FFF1216}" destId="{EECFAF37-5CD7-4896-BA10-4CCB49CA3FEA}" srcOrd="3" destOrd="0" parTransId="{044E6BB8-D8DE-4320-89B2-56C40C8A546F}" sibTransId="{BBDFDEF3-B916-4D83-9CB7-F1FAFB29807F}"/>
    <dgm:cxn modelId="{E19803BF-DA8E-4015-8644-6B7E27FEFB40}" type="presOf" srcId="{DCEB58BA-9257-47FC-B22D-372096D548E6}" destId="{7A800A55-AE5E-4143-9D19-0DCA587B543D}" srcOrd="1" destOrd="0" presId="urn:microsoft.com/office/officeart/2005/8/layout/cycle2"/>
    <dgm:cxn modelId="{B8A8F5B6-525B-48C7-B5FA-F30E4AA861CB}" type="presOf" srcId="{DCEB58BA-9257-47FC-B22D-372096D548E6}" destId="{710B62FE-3B09-46FC-96C8-725F438E0BD3}" srcOrd="0" destOrd="0" presId="urn:microsoft.com/office/officeart/2005/8/layout/cycle2"/>
    <dgm:cxn modelId="{6EF9177C-061C-48B3-A7DF-E64AFCD6EC8C}" type="presOf" srcId="{F0BD6F06-C233-44FB-9451-C872D7B59311}" destId="{39645838-5E23-40AB-8955-A55E9222E6A0}" srcOrd="0" destOrd="0" presId="urn:microsoft.com/office/officeart/2005/8/layout/cycle2"/>
    <dgm:cxn modelId="{9640205E-CA1D-4E42-9401-BBC45EDCEE25}" type="presOf" srcId="{BBDFDEF3-B916-4D83-9CB7-F1FAFB29807F}" destId="{4535FE97-4A89-4706-977A-8E6540A4AFBD}" srcOrd="0" destOrd="0" presId="urn:microsoft.com/office/officeart/2005/8/layout/cycle2"/>
    <dgm:cxn modelId="{4CC459C1-E31A-4CEB-B721-9F47E9998BD5}" type="presOf" srcId="{59991326-C86A-4F30-AB30-24D826C09DCA}" destId="{0A51F48F-F7A0-479B-8ECD-B0BD175F3494}" srcOrd="0" destOrd="0" presId="urn:microsoft.com/office/officeart/2005/8/layout/cycle2"/>
    <dgm:cxn modelId="{D74DD9BE-EADA-4536-BAC9-685F96DB45AC}" type="presOf" srcId="{713A8F8C-F007-490E-95ED-EAB43FFF1216}" destId="{A5032E8A-DE8E-468A-ACFD-64EE9FAB52BE}" srcOrd="0" destOrd="0" presId="urn:microsoft.com/office/officeart/2005/8/layout/cycle2"/>
    <dgm:cxn modelId="{12AB9959-763F-4C58-8E07-A65DB4DFD934}" srcId="{713A8F8C-F007-490E-95ED-EAB43FFF1216}" destId="{99C93B3E-55B2-495C-9C56-16F28134ACE8}" srcOrd="4" destOrd="0" parTransId="{6E4AC9C2-4C1F-496E-BD45-BAC076D26DB8}" sibTransId="{74D02B61-4AFF-462F-AD60-3D485DE48DCB}"/>
    <dgm:cxn modelId="{7606B1A1-5E9C-4CD7-B824-13AF8A2F527A}" type="presOf" srcId="{C779AC85-F128-4A65-B952-01F7E721C981}" destId="{3B592A05-73AE-4F46-9C7B-5C4423BAD950}" srcOrd="0" destOrd="0" presId="urn:microsoft.com/office/officeart/2005/8/layout/cycle2"/>
    <dgm:cxn modelId="{B0D3795B-A811-4BE2-8038-56B5B1C4A685}" srcId="{713A8F8C-F007-490E-95ED-EAB43FFF1216}" destId="{30FE55E3-387E-407E-975A-EC158B868B70}" srcOrd="0" destOrd="0" parTransId="{CBE2ED7F-4AEC-453A-AA52-929583B544FA}" sibTransId="{DCEB58BA-9257-47FC-B22D-372096D548E6}"/>
    <dgm:cxn modelId="{7F04E765-6029-4387-8129-181490D105C1}" type="presOf" srcId="{8F2AD7DB-E9B6-4076-92E0-005854CC8A7F}" destId="{C8A63819-B119-4F04-B836-B143CBE6A437}" srcOrd="0" destOrd="0" presId="urn:microsoft.com/office/officeart/2005/8/layout/cycle2"/>
    <dgm:cxn modelId="{6021D1B0-0BFB-4324-905C-C9D9B5B7B2FB}" srcId="{713A8F8C-F007-490E-95ED-EAB43FFF1216}" destId="{59991326-C86A-4F30-AB30-24D826C09DCA}" srcOrd="5" destOrd="0" parTransId="{2B6E9BF7-0D11-483A-90BB-35D3A18E6632}" sibTransId="{8F2AD7DB-E9B6-4076-92E0-005854CC8A7F}"/>
    <dgm:cxn modelId="{CBF318D0-8846-416E-A3AF-B94F15CB0F27}" type="presOf" srcId="{74D02B61-4AFF-462F-AD60-3D485DE48DCB}" destId="{39700FEC-F8D3-4579-8BC5-E2F7FAB322CC}" srcOrd="0" destOrd="0" presId="urn:microsoft.com/office/officeart/2005/8/layout/cycle2"/>
    <dgm:cxn modelId="{B6D9EE2C-9A37-4B68-A944-091FB0F6DDA1}" type="presOf" srcId="{30FE55E3-387E-407E-975A-EC158B868B70}" destId="{CBD0F87E-AEBE-4B90-88A7-87D50DEF2C01}" srcOrd="0" destOrd="0" presId="urn:microsoft.com/office/officeart/2005/8/layout/cycle2"/>
    <dgm:cxn modelId="{E66C5211-3560-4FD5-9797-6CEE242FE2BD}" type="presOf" srcId="{EECFAF37-5CD7-4896-BA10-4CCB49CA3FEA}" destId="{5D021B77-33BD-461E-9AE4-AC331E7F1559}" srcOrd="0" destOrd="0" presId="urn:microsoft.com/office/officeart/2005/8/layout/cycle2"/>
    <dgm:cxn modelId="{3B72E073-9823-4148-BCF7-15414A006C03}" type="presOf" srcId="{BBDFDEF3-B916-4D83-9CB7-F1FAFB29807F}" destId="{02AF18F4-D6F0-42FA-9A99-7DE4EE60461F}" srcOrd="1" destOrd="0" presId="urn:microsoft.com/office/officeart/2005/8/layout/cycle2"/>
    <dgm:cxn modelId="{1EAF3CFA-D311-4E0A-9ACC-20EA96D5D87F}" type="presOf" srcId="{74D02B61-4AFF-462F-AD60-3D485DE48DCB}" destId="{4146F4B8-E853-4291-A5FD-924FFC01451B}" srcOrd="1" destOrd="0" presId="urn:microsoft.com/office/officeart/2005/8/layout/cycle2"/>
    <dgm:cxn modelId="{81C4807B-1587-4627-85D5-D0F59DF20703}" type="presOf" srcId="{8F2AD7DB-E9B6-4076-92E0-005854CC8A7F}" destId="{39DD7B10-C28E-4640-8B1D-58C40C4134FC}" srcOrd="1" destOrd="0" presId="urn:microsoft.com/office/officeart/2005/8/layout/cycle2"/>
    <dgm:cxn modelId="{8F80755B-E6E1-4CDF-A5C6-CF8675404B3D}" type="presOf" srcId="{9CB964B3-BE81-47B8-A8BB-A76FF5445FE7}" destId="{AC93AAF7-5F7D-470E-B386-3548D2A1CBA7}" srcOrd="0" destOrd="0" presId="urn:microsoft.com/office/officeart/2005/8/layout/cycle2"/>
    <dgm:cxn modelId="{7BA76A67-6AE2-4D32-93F6-F55FF72B9BD1}" srcId="{713A8F8C-F007-490E-95ED-EAB43FFF1216}" destId="{C779AC85-F128-4A65-B952-01F7E721C981}" srcOrd="2" destOrd="0" parTransId="{53A5247A-F723-4260-BBCA-524B3308523F}" sibTransId="{9CB964B3-BE81-47B8-A8BB-A76FF5445FE7}"/>
    <dgm:cxn modelId="{AE5FACC1-9F84-4297-A9AB-8C70A2D2C7F3}" srcId="{713A8F8C-F007-490E-95ED-EAB43FFF1216}" destId="{214E0758-2437-4D2E-8910-9DEDA45BDA97}" srcOrd="1" destOrd="0" parTransId="{0D0B579A-65BA-4BCE-9EA9-65C7F7C10CBD}" sibTransId="{F0BD6F06-C233-44FB-9451-C872D7B59311}"/>
    <dgm:cxn modelId="{D35FDE55-AA5F-4F09-A33E-9F5827BF2497}" type="presOf" srcId="{9CB964B3-BE81-47B8-A8BB-A76FF5445FE7}" destId="{E9268B3E-3AFC-4DC9-8AA9-486A5F2A2D29}" srcOrd="1" destOrd="0" presId="urn:microsoft.com/office/officeart/2005/8/layout/cycle2"/>
    <dgm:cxn modelId="{0CAD5A55-7E57-437B-A4AE-435A06C08408}" type="presOf" srcId="{214E0758-2437-4D2E-8910-9DEDA45BDA97}" destId="{AC6D48AF-B67F-408A-BC85-D9D4CDD54C0B}" srcOrd="0" destOrd="0" presId="urn:microsoft.com/office/officeart/2005/8/layout/cycle2"/>
    <dgm:cxn modelId="{B0C43A75-F3B4-48CE-B586-54B5FEA3BD47}" type="presParOf" srcId="{A5032E8A-DE8E-468A-ACFD-64EE9FAB52BE}" destId="{CBD0F87E-AEBE-4B90-88A7-87D50DEF2C01}" srcOrd="0" destOrd="0" presId="urn:microsoft.com/office/officeart/2005/8/layout/cycle2"/>
    <dgm:cxn modelId="{F243DFCB-E364-4BD4-BE7B-B9B757A08C18}" type="presParOf" srcId="{A5032E8A-DE8E-468A-ACFD-64EE9FAB52BE}" destId="{710B62FE-3B09-46FC-96C8-725F438E0BD3}" srcOrd="1" destOrd="0" presId="urn:microsoft.com/office/officeart/2005/8/layout/cycle2"/>
    <dgm:cxn modelId="{982B6FE9-42CF-42CC-A074-97CA26B7D3D7}" type="presParOf" srcId="{710B62FE-3B09-46FC-96C8-725F438E0BD3}" destId="{7A800A55-AE5E-4143-9D19-0DCA587B543D}" srcOrd="0" destOrd="0" presId="urn:microsoft.com/office/officeart/2005/8/layout/cycle2"/>
    <dgm:cxn modelId="{EBFFE5A0-74D5-49C1-A1F7-073CD6F1B9AA}" type="presParOf" srcId="{A5032E8A-DE8E-468A-ACFD-64EE9FAB52BE}" destId="{AC6D48AF-B67F-408A-BC85-D9D4CDD54C0B}" srcOrd="2" destOrd="0" presId="urn:microsoft.com/office/officeart/2005/8/layout/cycle2"/>
    <dgm:cxn modelId="{469877D3-98D1-4123-8787-AA5A34D9BFB5}" type="presParOf" srcId="{A5032E8A-DE8E-468A-ACFD-64EE9FAB52BE}" destId="{39645838-5E23-40AB-8955-A55E9222E6A0}" srcOrd="3" destOrd="0" presId="urn:microsoft.com/office/officeart/2005/8/layout/cycle2"/>
    <dgm:cxn modelId="{BE016186-B03B-4222-8D48-EC339430CD74}" type="presParOf" srcId="{39645838-5E23-40AB-8955-A55E9222E6A0}" destId="{F456303F-561A-434F-8B98-D1468AA0E934}" srcOrd="0" destOrd="0" presId="urn:microsoft.com/office/officeart/2005/8/layout/cycle2"/>
    <dgm:cxn modelId="{EBBBD063-7A3E-425F-8CE0-27A6717D421F}" type="presParOf" srcId="{A5032E8A-DE8E-468A-ACFD-64EE9FAB52BE}" destId="{3B592A05-73AE-4F46-9C7B-5C4423BAD950}" srcOrd="4" destOrd="0" presId="urn:microsoft.com/office/officeart/2005/8/layout/cycle2"/>
    <dgm:cxn modelId="{9F4FCCAB-64E9-4D69-B9E2-80FC352F2079}" type="presParOf" srcId="{A5032E8A-DE8E-468A-ACFD-64EE9FAB52BE}" destId="{AC93AAF7-5F7D-470E-B386-3548D2A1CBA7}" srcOrd="5" destOrd="0" presId="urn:microsoft.com/office/officeart/2005/8/layout/cycle2"/>
    <dgm:cxn modelId="{013854F8-2419-4C16-9BBE-5BDC76BFC93E}" type="presParOf" srcId="{AC93AAF7-5F7D-470E-B386-3548D2A1CBA7}" destId="{E9268B3E-3AFC-4DC9-8AA9-486A5F2A2D29}" srcOrd="0" destOrd="0" presId="urn:microsoft.com/office/officeart/2005/8/layout/cycle2"/>
    <dgm:cxn modelId="{4E8DE4CD-7C61-43B0-B029-15B18A2339E0}" type="presParOf" srcId="{A5032E8A-DE8E-468A-ACFD-64EE9FAB52BE}" destId="{5D021B77-33BD-461E-9AE4-AC331E7F1559}" srcOrd="6" destOrd="0" presId="urn:microsoft.com/office/officeart/2005/8/layout/cycle2"/>
    <dgm:cxn modelId="{9E9F0F42-2452-4B7A-96AC-836190D71E25}" type="presParOf" srcId="{A5032E8A-DE8E-468A-ACFD-64EE9FAB52BE}" destId="{4535FE97-4A89-4706-977A-8E6540A4AFBD}" srcOrd="7" destOrd="0" presId="urn:microsoft.com/office/officeart/2005/8/layout/cycle2"/>
    <dgm:cxn modelId="{BB36A1FF-DE4F-474B-9A53-582363FBF98B}" type="presParOf" srcId="{4535FE97-4A89-4706-977A-8E6540A4AFBD}" destId="{02AF18F4-D6F0-42FA-9A99-7DE4EE60461F}" srcOrd="0" destOrd="0" presId="urn:microsoft.com/office/officeart/2005/8/layout/cycle2"/>
    <dgm:cxn modelId="{F69AE404-D9A2-4555-A838-3F103B8BE15C}" type="presParOf" srcId="{A5032E8A-DE8E-468A-ACFD-64EE9FAB52BE}" destId="{97947E88-5907-43D2-99B2-B6C3A87EC1D3}" srcOrd="8" destOrd="0" presId="urn:microsoft.com/office/officeart/2005/8/layout/cycle2"/>
    <dgm:cxn modelId="{39F7E0F3-EEA8-492E-8588-3DB0F6DA5262}" type="presParOf" srcId="{A5032E8A-DE8E-468A-ACFD-64EE9FAB52BE}" destId="{39700FEC-F8D3-4579-8BC5-E2F7FAB322CC}" srcOrd="9" destOrd="0" presId="urn:microsoft.com/office/officeart/2005/8/layout/cycle2"/>
    <dgm:cxn modelId="{9454B03A-DB78-4FEA-B530-1459990E9176}" type="presParOf" srcId="{39700FEC-F8D3-4579-8BC5-E2F7FAB322CC}" destId="{4146F4B8-E853-4291-A5FD-924FFC01451B}" srcOrd="0" destOrd="0" presId="urn:microsoft.com/office/officeart/2005/8/layout/cycle2"/>
    <dgm:cxn modelId="{D3C28BB0-C681-4A31-954B-91D87341D829}" type="presParOf" srcId="{A5032E8A-DE8E-468A-ACFD-64EE9FAB52BE}" destId="{0A51F48F-F7A0-479B-8ECD-B0BD175F3494}" srcOrd="10" destOrd="0" presId="urn:microsoft.com/office/officeart/2005/8/layout/cycle2"/>
    <dgm:cxn modelId="{2A860B17-73C6-4331-9D9A-6757F2FF159B}" type="presParOf" srcId="{A5032E8A-DE8E-468A-ACFD-64EE9FAB52BE}" destId="{C8A63819-B119-4F04-B836-B143CBE6A437}" srcOrd="11" destOrd="0" presId="urn:microsoft.com/office/officeart/2005/8/layout/cycle2"/>
    <dgm:cxn modelId="{7DB4C063-DBD6-4F74-9D28-2FF3B9C7D10A}" type="presParOf" srcId="{C8A63819-B119-4F04-B836-B143CBE6A437}" destId="{39DD7B10-C28E-4640-8B1D-58C40C4134F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D0F87E-AEBE-4B90-88A7-87D50DEF2C01}">
      <dsp:nvSpPr>
        <dsp:cNvPr id="0" name=""/>
        <dsp:cNvSpPr/>
      </dsp:nvSpPr>
      <dsp:spPr>
        <a:xfrm>
          <a:off x="3109609" y="18521"/>
          <a:ext cx="1133282" cy="1133282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Станция „</a:t>
          </a:r>
          <a:r>
            <a:rPr lang="de-DE" sz="900" b="1" kern="1200" dirty="0" smtClean="0">
              <a:solidFill>
                <a:schemeClr val="tx1"/>
              </a:solidFill>
            </a:rPr>
            <a:t>Stimmung</a:t>
          </a:r>
          <a:r>
            <a:rPr lang="ru-RU" sz="900" b="1" kern="1200" dirty="0" smtClean="0">
              <a:solidFill>
                <a:schemeClr val="tx1"/>
              </a:solidFill>
            </a:rPr>
            <a:t>»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3109609" y="18521"/>
        <a:ext cx="1133282" cy="1133282"/>
      </dsp:txXfrm>
    </dsp:sp>
    <dsp:sp modelId="{710B62FE-3B09-46FC-96C8-725F438E0BD3}">
      <dsp:nvSpPr>
        <dsp:cNvPr id="0" name=""/>
        <dsp:cNvSpPr/>
      </dsp:nvSpPr>
      <dsp:spPr>
        <a:xfrm rot="1773804">
          <a:off x="4256187" y="806317"/>
          <a:ext cx="294184" cy="382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773804">
        <a:off x="4256187" y="806317"/>
        <a:ext cx="294184" cy="382482"/>
      </dsp:txXfrm>
    </dsp:sp>
    <dsp:sp modelId="{AC6D48AF-B67F-408A-BC85-D9D4CDD54C0B}">
      <dsp:nvSpPr>
        <dsp:cNvPr id="0" name=""/>
        <dsp:cNvSpPr/>
      </dsp:nvSpPr>
      <dsp:spPr>
        <a:xfrm>
          <a:off x="4578151" y="851529"/>
          <a:ext cx="1133282" cy="1133282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</a:rPr>
            <a:t>1 станция: </a:t>
          </a:r>
          <a:r>
            <a:rPr lang="de-DE" sz="900" b="1" kern="1200" dirty="0" smtClean="0">
              <a:solidFill>
                <a:schemeClr val="tx1"/>
              </a:solidFill>
            </a:rPr>
            <a:t>Computer Station</a:t>
          </a:r>
          <a:r>
            <a:rPr lang="ru-RU" sz="900" b="1" kern="1200" dirty="0" smtClean="0">
              <a:solidFill>
                <a:schemeClr val="tx1"/>
              </a:solidFill>
            </a:rPr>
            <a:t>. </a:t>
          </a:r>
          <a:r>
            <a:rPr lang="ru-RU" sz="900" kern="1200" dirty="0" smtClean="0">
              <a:solidFill>
                <a:schemeClr val="tx1"/>
              </a:solidFill>
            </a:rPr>
            <a:t>Компьютерная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4578151" y="851529"/>
        <a:ext cx="1133282" cy="1133282"/>
      </dsp:txXfrm>
    </dsp:sp>
    <dsp:sp modelId="{39645838-5E23-40AB-8955-A55E9222E6A0}">
      <dsp:nvSpPr>
        <dsp:cNvPr id="0" name=""/>
        <dsp:cNvSpPr/>
      </dsp:nvSpPr>
      <dsp:spPr>
        <a:xfrm rot="5400000">
          <a:off x="4994569" y="2068507"/>
          <a:ext cx="300447" cy="382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5400000">
        <a:off x="4994569" y="2068507"/>
        <a:ext cx="300447" cy="382482"/>
      </dsp:txXfrm>
    </dsp:sp>
    <dsp:sp modelId="{3B592A05-73AE-4F46-9C7B-5C4423BAD950}">
      <dsp:nvSpPr>
        <dsp:cNvPr id="0" name=""/>
        <dsp:cNvSpPr/>
      </dsp:nvSpPr>
      <dsp:spPr>
        <a:xfrm>
          <a:off x="4578151" y="2551692"/>
          <a:ext cx="1133282" cy="113328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u="sng" kern="1200" dirty="0" smtClean="0">
              <a:solidFill>
                <a:schemeClr val="tx1"/>
              </a:solidFill>
            </a:rPr>
            <a:t>2 станция: </a:t>
          </a:r>
          <a:r>
            <a:rPr lang="de-DE" sz="900" b="1" u="sng" kern="1200" dirty="0" smtClean="0">
              <a:solidFill>
                <a:schemeClr val="tx1"/>
              </a:solidFill>
            </a:rPr>
            <a:t>Farben</a:t>
          </a:r>
          <a:r>
            <a:rPr lang="ru-RU" sz="900" b="1" u="sng" kern="1200" dirty="0" smtClean="0">
              <a:solidFill>
                <a:schemeClr val="tx1"/>
              </a:solidFill>
            </a:rPr>
            <a:t>. </a:t>
          </a:r>
          <a:r>
            <a:rPr lang="ru-RU" sz="900" u="sng" kern="1200" dirty="0" smtClean="0">
              <a:solidFill>
                <a:schemeClr val="tx1"/>
              </a:solidFill>
            </a:rPr>
            <a:t>Цвета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4578151" y="2551692"/>
        <a:ext cx="1133282" cy="1133282"/>
      </dsp:txXfrm>
    </dsp:sp>
    <dsp:sp modelId="{AC93AAF7-5F7D-470E-B386-3548D2A1CBA7}">
      <dsp:nvSpPr>
        <dsp:cNvPr id="0" name=""/>
        <dsp:cNvSpPr/>
      </dsp:nvSpPr>
      <dsp:spPr>
        <a:xfrm rot="9000000">
          <a:off x="4265740" y="3347881"/>
          <a:ext cx="300447" cy="382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9000000">
        <a:off x="4265740" y="3347881"/>
        <a:ext cx="300447" cy="382482"/>
      </dsp:txXfrm>
    </dsp:sp>
    <dsp:sp modelId="{5D021B77-33BD-461E-9AE4-AC331E7F1559}">
      <dsp:nvSpPr>
        <dsp:cNvPr id="0" name=""/>
        <dsp:cNvSpPr/>
      </dsp:nvSpPr>
      <dsp:spPr>
        <a:xfrm>
          <a:off x="3105766" y="3401774"/>
          <a:ext cx="1133282" cy="113328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u="sng" kern="1200" dirty="0" smtClean="0">
              <a:solidFill>
                <a:schemeClr val="tx1"/>
              </a:solidFill>
            </a:rPr>
            <a:t>3 станция:</a:t>
          </a:r>
          <a:r>
            <a:rPr lang="ru-RU" sz="900" u="sng" kern="1200" dirty="0" smtClean="0">
              <a:solidFill>
                <a:schemeClr val="tx1"/>
              </a:solidFill>
            </a:rPr>
            <a:t> </a:t>
          </a:r>
          <a:r>
            <a:rPr lang="de-DE" sz="900" b="1" u="sng" kern="1200" dirty="0" smtClean="0">
              <a:solidFill>
                <a:schemeClr val="tx1"/>
              </a:solidFill>
            </a:rPr>
            <a:t>Hobby</a:t>
          </a:r>
          <a:r>
            <a:rPr lang="ru-RU" sz="900" b="1" u="sng" kern="1200" dirty="0" smtClean="0">
              <a:solidFill>
                <a:schemeClr val="tx1"/>
              </a:solidFill>
            </a:rPr>
            <a:t>. </a:t>
          </a:r>
          <a:r>
            <a:rPr lang="ru-RU" sz="900" u="sng" kern="1200" dirty="0" smtClean="0">
              <a:solidFill>
                <a:schemeClr val="tx1"/>
              </a:solidFill>
            </a:rPr>
            <a:t>Хобби 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3105766" y="3401774"/>
        <a:ext cx="1133282" cy="1133282"/>
      </dsp:txXfrm>
    </dsp:sp>
    <dsp:sp modelId="{4535FE97-4A89-4706-977A-8E6540A4AFBD}">
      <dsp:nvSpPr>
        <dsp:cNvPr id="0" name=""/>
        <dsp:cNvSpPr/>
      </dsp:nvSpPr>
      <dsp:spPr>
        <a:xfrm rot="12600000">
          <a:off x="2793355" y="3356384"/>
          <a:ext cx="300447" cy="382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2600000">
        <a:off x="2793355" y="3356384"/>
        <a:ext cx="300447" cy="382482"/>
      </dsp:txXfrm>
    </dsp:sp>
    <dsp:sp modelId="{97947E88-5907-43D2-99B2-B6C3A87EC1D3}">
      <dsp:nvSpPr>
        <dsp:cNvPr id="0" name=""/>
        <dsp:cNvSpPr/>
      </dsp:nvSpPr>
      <dsp:spPr>
        <a:xfrm>
          <a:off x="1633382" y="2551692"/>
          <a:ext cx="1133282" cy="113328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u="sng" kern="1200" dirty="0" smtClean="0">
              <a:solidFill>
                <a:schemeClr val="tx1"/>
              </a:solidFill>
            </a:rPr>
            <a:t>4 станция: </a:t>
          </a:r>
          <a:r>
            <a:rPr lang="de-DE" sz="900" b="1" u="sng" kern="1200" dirty="0" smtClean="0">
              <a:solidFill>
                <a:schemeClr val="tx1"/>
              </a:solidFill>
            </a:rPr>
            <a:t>Kontrollstation</a:t>
          </a:r>
          <a:r>
            <a:rPr lang="ru-RU" sz="900" b="1" u="sng" kern="1200" dirty="0" smtClean="0">
              <a:solidFill>
                <a:schemeClr val="tx1"/>
              </a:solidFill>
            </a:rPr>
            <a:t>. Контроль</a:t>
          </a:r>
          <a:r>
            <a:rPr lang="ru-RU" sz="900" kern="1200" dirty="0" smtClean="0">
              <a:solidFill>
                <a:schemeClr val="tx1"/>
              </a:solidFill>
            </a:rPr>
            <a:t> </a:t>
          </a:r>
          <a:r>
            <a:rPr lang="de-DE" sz="900" kern="1200" dirty="0" smtClean="0">
              <a:solidFill>
                <a:srgbClr val="00B050"/>
              </a:solidFill>
            </a:rPr>
            <a:t>Präsentation</a:t>
          </a:r>
          <a:r>
            <a:rPr lang="ru-RU" sz="900" b="1" kern="1200" dirty="0" smtClean="0">
              <a:solidFill>
                <a:srgbClr val="00B050"/>
              </a:solidFill>
            </a:rPr>
            <a:t>. </a:t>
          </a:r>
          <a:r>
            <a:rPr lang="de-DE" sz="900" b="1" kern="1200" dirty="0" smtClean="0">
              <a:solidFill>
                <a:srgbClr val="00B050"/>
              </a:solidFill>
            </a:rPr>
            <a:t>Fotografieren </a:t>
          </a:r>
          <a:endParaRPr lang="ru-RU" sz="900" kern="1200" dirty="0">
            <a:solidFill>
              <a:srgbClr val="00B050"/>
            </a:solidFill>
          </a:endParaRPr>
        </a:p>
      </dsp:txBody>
      <dsp:txXfrm>
        <a:off x="1633382" y="2551692"/>
        <a:ext cx="1133282" cy="1133282"/>
      </dsp:txXfrm>
    </dsp:sp>
    <dsp:sp modelId="{39700FEC-F8D3-4579-8BC5-E2F7FAB322CC}">
      <dsp:nvSpPr>
        <dsp:cNvPr id="0" name=""/>
        <dsp:cNvSpPr/>
      </dsp:nvSpPr>
      <dsp:spPr>
        <a:xfrm rot="16200000">
          <a:off x="2049799" y="2085513"/>
          <a:ext cx="300447" cy="382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6200000">
        <a:off x="2049799" y="2085513"/>
        <a:ext cx="300447" cy="382482"/>
      </dsp:txXfrm>
    </dsp:sp>
    <dsp:sp modelId="{0A51F48F-F7A0-479B-8ECD-B0BD175F3494}">
      <dsp:nvSpPr>
        <dsp:cNvPr id="0" name=""/>
        <dsp:cNvSpPr/>
      </dsp:nvSpPr>
      <dsp:spPr>
        <a:xfrm>
          <a:off x="1633382" y="851529"/>
          <a:ext cx="1133282" cy="1133282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5 </a:t>
          </a:r>
          <a:r>
            <a:rPr lang="de-DE" sz="900" b="1" kern="1200" dirty="0" err="1" smtClean="0">
              <a:solidFill>
                <a:schemeClr val="tx1"/>
              </a:solidFill>
            </a:rPr>
            <a:t>станция</a:t>
          </a:r>
          <a:r>
            <a:rPr lang="de-DE" sz="900" b="1" kern="1200" dirty="0" smtClean="0">
              <a:solidFill>
                <a:schemeClr val="tx1"/>
              </a:solidFill>
            </a:rPr>
            <a:t>: </a:t>
          </a:r>
          <a:endParaRPr lang="ru-RU" sz="900" b="1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b="1" kern="1200" dirty="0" smtClean="0">
              <a:solidFill>
                <a:schemeClr val="tx1"/>
              </a:solidFill>
            </a:rPr>
            <a:t>Die Post</a:t>
          </a:r>
          <a:r>
            <a:rPr lang="ru-RU" sz="900" b="1" kern="1200" dirty="0" smtClean="0">
              <a:solidFill>
                <a:schemeClr val="tx1"/>
              </a:solidFill>
            </a:rPr>
            <a:t>. </a:t>
          </a:r>
          <a:r>
            <a:rPr lang="ru-RU" sz="900" kern="1200" dirty="0" smtClean="0">
              <a:solidFill>
                <a:schemeClr val="tx1"/>
              </a:solidFill>
            </a:rPr>
            <a:t>Почта 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1633382" y="851529"/>
        <a:ext cx="1133282" cy="1133282"/>
      </dsp:txXfrm>
    </dsp:sp>
    <dsp:sp modelId="{C8A63819-B119-4F04-B836-B143CBE6A437}">
      <dsp:nvSpPr>
        <dsp:cNvPr id="0" name=""/>
        <dsp:cNvSpPr/>
      </dsp:nvSpPr>
      <dsp:spPr>
        <a:xfrm rot="19833886">
          <a:off x="2781933" y="814565"/>
          <a:ext cx="297729" cy="382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9833886">
        <a:off x="2781933" y="814565"/>
        <a:ext cx="297729" cy="382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pPr algn="ctr"/>
            <a:r>
              <a:rPr lang="de-DE" sz="4800" b="1" dirty="0" smtClean="0"/>
              <a:t>Bewirb dich für den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de-DE" sz="4800" b="1" dirty="0" err="1" smtClean="0"/>
              <a:t>Babsi</a:t>
            </a:r>
            <a:r>
              <a:rPr lang="de-DE" sz="4800" b="1" dirty="0" smtClean="0"/>
              <a:t>- Stern!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437112"/>
            <a:ext cx="6172200" cy="19378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Добудь звезду «</a:t>
            </a:r>
            <a:r>
              <a:rPr lang="ru-RU" sz="3200" dirty="0" err="1" smtClean="0"/>
              <a:t>Бабси</a:t>
            </a:r>
            <a:r>
              <a:rPr lang="ru-RU" sz="3200" dirty="0" smtClean="0"/>
              <a:t>»!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«</a:t>
            </a:r>
            <a:r>
              <a:rPr lang="de-DE" sz="6000" b="1" dirty="0" smtClean="0"/>
              <a:t>Carolin</a:t>
            </a:r>
            <a:r>
              <a:rPr lang="ru-RU" sz="6000" dirty="0" smtClean="0"/>
              <a:t>»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de-DE" b="1" dirty="0" smtClean="0"/>
              <a:t>Carolin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/>
          </a:bodyPr>
          <a:lstStyle/>
          <a:p>
            <a:r>
              <a:rPr lang="de-DE" sz="3200" dirty="0" smtClean="0"/>
              <a:t>Hallo</a:t>
            </a:r>
            <a:r>
              <a:rPr lang="ru-RU" sz="3200" dirty="0" smtClean="0"/>
              <a:t>!</a:t>
            </a:r>
            <a:endParaRPr lang="ru-RU" sz="3200" i="1" dirty="0" smtClean="0"/>
          </a:p>
          <a:p>
            <a:r>
              <a:rPr lang="de-DE" sz="3200" dirty="0" smtClean="0"/>
              <a:t>Ich heiße </a:t>
            </a:r>
            <a:r>
              <a:rPr lang="de-DE" sz="3200" b="1" dirty="0" smtClean="0"/>
              <a:t>Carolin</a:t>
            </a:r>
            <a:r>
              <a:rPr lang="de-DE" sz="3200" dirty="0" smtClean="0"/>
              <a:t> und bin </a:t>
            </a:r>
            <a:r>
              <a:rPr lang="de-DE" sz="3200" b="1" dirty="0" smtClean="0"/>
              <a:t>10</a:t>
            </a:r>
            <a:r>
              <a:rPr lang="de-DE" sz="3200" dirty="0" smtClean="0"/>
              <a:t> Jahre alt.</a:t>
            </a:r>
            <a:endParaRPr lang="ru-RU" sz="3200" i="1" dirty="0" smtClean="0"/>
          </a:p>
          <a:p>
            <a:r>
              <a:rPr lang="de-DE" sz="3200" b="1" dirty="0" smtClean="0"/>
              <a:t>Mein Lieblingsessen </a:t>
            </a:r>
            <a:r>
              <a:rPr lang="de-DE" sz="3200" dirty="0" smtClean="0"/>
              <a:t>ist </a:t>
            </a:r>
            <a:r>
              <a:rPr lang="de-DE" sz="3200" dirty="0" smtClean="0"/>
              <a:t>gebratene </a:t>
            </a:r>
            <a:r>
              <a:rPr lang="de-DE" sz="3200" b="1" u="sng" dirty="0" smtClean="0"/>
              <a:t>Pfifferlinge </a:t>
            </a:r>
            <a:r>
              <a:rPr lang="de-DE" sz="3200" dirty="0" smtClean="0"/>
              <a:t>mit </a:t>
            </a:r>
            <a:r>
              <a:rPr lang="de-DE" sz="3200" b="1" u="sng" dirty="0" smtClean="0"/>
              <a:t>Maultaschen</a:t>
            </a:r>
            <a:r>
              <a:rPr lang="de-DE" sz="3200" dirty="0" smtClean="0"/>
              <a:t>.</a:t>
            </a:r>
            <a:endParaRPr lang="ru-RU" sz="3200" i="1" dirty="0" smtClean="0"/>
          </a:p>
          <a:p>
            <a:r>
              <a:rPr lang="de-DE" sz="3200" b="1" dirty="0" smtClean="0"/>
              <a:t>Meine</a:t>
            </a:r>
            <a:r>
              <a:rPr lang="de-DE" sz="3200" dirty="0" smtClean="0"/>
              <a:t> </a:t>
            </a:r>
            <a:r>
              <a:rPr lang="de-DE" sz="3200" b="1" dirty="0" smtClean="0"/>
              <a:t>Hobbys</a:t>
            </a:r>
            <a:r>
              <a:rPr lang="de-DE" sz="3200" dirty="0" smtClean="0"/>
              <a:t>: lesen, </a:t>
            </a:r>
            <a:r>
              <a:rPr lang="de-DE" sz="3200" dirty="0" err="1" smtClean="0"/>
              <a:t>fotographieren</a:t>
            </a:r>
            <a:r>
              <a:rPr lang="de-DE" sz="3200" dirty="0" smtClean="0"/>
              <a:t>.</a:t>
            </a:r>
            <a:endParaRPr lang="ru-RU" sz="3200" i="1" dirty="0" smtClean="0"/>
          </a:p>
          <a:p>
            <a:r>
              <a:rPr lang="de-DE" sz="3200" b="1" dirty="0" smtClean="0"/>
              <a:t>Meine Lieblingsfächer </a:t>
            </a:r>
            <a:r>
              <a:rPr lang="de-DE" sz="3200" dirty="0" smtClean="0"/>
              <a:t>sind </a:t>
            </a:r>
            <a:r>
              <a:rPr lang="de-DE" sz="3200" b="1" u="sng" dirty="0" smtClean="0"/>
              <a:t>BK/ TW</a:t>
            </a:r>
            <a:r>
              <a:rPr lang="de-DE" sz="3200" dirty="0" smtClean="0"/>
              <a:t>, Religion.</a:t>
            </a:r>
            <a:endParaRPr lang="ru-RU" sz="3200" i="1" dirty="0" smtClean="0"/>
          </a:p>
          <a:p>
            <a:r>
              <a:rPr lang="de-DE" sz="3200" dirty="0" smtClean="0"/>
              <a:t>Ich habe </a:t>
            </a:r>
            <a:r>
              <a:rPr lang="de-DE" sz="3200" b="1" dirty="0" smtClean="0"/>
              <a:t>3 Katzen</a:t>
            </a:r>
            <a:r>
              <a:rPr lang="de-DE" sz="3200" dirty="0" smtClean="0"/>
              <a:t> und </a:t>
            </a:r>
            <a:r>
              <a:rPr lang="de-DE" sz="3200" b="1" dirty="0" smtClean="0"/>
              <a:t>2 Esel</a:t>
            </a:r>
            <a:r>
              <a:rPr lang="de-DE" sz="3200" dirty="0" smtClean="0"/>
              <a:t>.</a:t>
            </a:r>
            <a:endParaRPr lang="ru-RU" sz="3200" i="1" dirty="0" smtClean="0"/>
          </a:p>
          <a:p>
            <a:r>
              <a:rPr lang="de-DE" sz="3200" dirty="0" smtClean="0"/>
              <a:t>Ich gehe in der Grundschule </a:t>
            </a:r>
            <a:r>
              <a:rPr lang="de-DE" sz="3200" b="1" dirty="0" smtClean="0"/>
              <a:t>Steinbach</a:t>
            </a:r>
            <a:r>
              <a:rPr lang="de-DE" sz="3200" dirty="0" smtClean="0"/>
              <a:t> in die </a:t>
            </a:r>
            <a:r>
              <a:rPr lang="de-DE" sz="3200" b="1" dirty="0" smtClean="0"/>
              <a:t>4a</a:t>
            </a:r>
            <a:r>
              <a:rPr lang="de-DE" sz="3200" dirty="0" smtClean="0"/>
              <a:t>.</a:t>
            </a:r>
            <a:endParaRPr lang="ru-RU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Schaubild</a:t>
            </a:r>
            <a:r>
              <a:rPr lang="ru-RU" dirty="0" smtClean="0"/>
              <a:t>: схема станций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ru-RU" dirty="0" smtClean="0"/>
          </a:p>
          <a:p>
            <a:r>
              <a:rPr lang="ru-RU" dirty="0" smtClean="0"/>
              <a:t>Красные станции- обязательно,</a:t>
            </a:r>
            <a:endParaRPr lang="de-DE" dirty="0" smtClean="0"/>
          </a:p>
          <a:p>
            <a:r>
              <a:rPr lang="ru-RU" dirty="0" smtClean="0"/>
              <a:t>Зеленые станции- на выбор.</a:t>
            </a:r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827584" y="764704"/>
          <a:ext cx="73448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Laufzettel</a:t>
            </a:r>
            <a:r>
              <a:rPr lang="ru-RU" dirty="0" smtClean="0"/>
              <a:t>. «Бегунок»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052737"/>
          <a:ext cx="7776864" cy="550790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879228"/>
                <a:gridCol w="1897636"/>
              </a:tblGrid>
              <a:tr h="668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Станция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Отметка о прохождении станции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9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</a:rPr>
                        <a:t>1 станция: </a:t>
                      </a:r>
                      <a:r>
                        <a:rPr lang="de-DE" sz="2000" b="1" dirty="0">
                          <a:solidFill>
                            <a:srgbClr val="00B050"/>
                          </a:solidFill>
                        </a:rPr>
                        <a:t>Computer Station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</a:rPr>
                        <a:t>. Компьютерная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Станция на выбор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</a:rPr>
                        <a:t>2 станция: </a:t>
                      </a:r>
                      <a:r>
                        <a:rPr lang="de-DE" sz="2000" b="1" u="sng" dirty="0">
                          <a:solidFill>
                            <a:srgbClr val="FF0000"/>
                          </a:solidFill>
                        </a:rPr>
                        <a:t>Farben</a:t>
                      </a:r>
                      <a:r>
                        <a:rPr lang="ru-RU" sz="2000" b="1" u="sng" dirty="0">
                          <a:solidFill>
                            <a:srgbClr val="FF0000"/>
                          </a:solidFill>
                        </a:rPr>
                        <a:t>. Цвета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 </a:t>
                      </a:r>
                      <a:r>
                        <a:rPr lang="ru-RU" sz="1400" b="1" dirty="0"/>
                        <a:t>Станцию обязательно пройти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</a:rPr>
                        <a:t>3 станция: </a:t>
                      </a:r>
                      <a:r>
                        <a:rPr lang="de-DE" sz="2000" b="1" u="sng" dirty="0">
                          <a:solidFill>
                            <a:srgbClr val="FF0000"/>
                          </a:solidFill>
                        </a:rPr>
                        <a:t>Hobby</a:t>
                      </a:r>
                      <a:r>
                        <a:rPr lang="ru-RU" sz="2000" b="1" u="sng" dirty="0">
                          <a:solidFill>
                            <a:srgbClr val="FF0000"/>
                          </a:solidFill>
                        </a:rPr>
                        <a:t>. Хобби 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Станцию обязательно пройти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1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</a:rPr>
                        <a:t>4 станция: </a:t>
                      </a:r>
                      <a:r>
                        <a:rPr lang="de-DE" sz="2000" b="1" u="sng" dirty="0">
                          <a:solidFill>
                            <a:srgbClr val="FF0000"/>
                          </a:solidFill>
                        </a:rPr>
                        <a:t>Kontrollstation</a:t>
                      </a:r>
                      <a:r>
                        <a:rPr lang="ru-RU" sz="2000" b="1" u="sng" dirty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 Контроль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Станцию обязательно пройти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00B050"/>
                          </a:solidFill>
                        </a:rPr>
                        <a:t> Präsentation. Fotografieren 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2600" algn="l"/>
                        </a:tabLst>
                      </a:pPr>
                      <a:r>
                        <a:rPr lang="ru-RU" sz="2000" b="1" dirty="0"/>
                        <a:t>Презентация и фото </a:t>
                      </a:r>
                      <a:r>
                        <a:rPr lang="ru-RU" sz="1400" b="1" dirty="0"/>
                        <a:t>на выбор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00B050"/>
                          </a:solidFill>
                        </a:rPr>
                        <a:t>5 </a:t>
                      </a:r>
                      <a:r>
                        <a:rPr lang="de-DE" sz="2000" b="1" dirty="0" err="1">
                          <a:solidFill>
                            <a:srgbClr val="00B050"/>
                          </a:solidFill>
                        </a:rPr>
                        <a:t>станция</a:t>
                      </a:r>
                      <a:r>
                        <a:rPr lang="de-DE" sz="2000" b="1" dirty="0">
                          <a:solidFill>
                            <a:srgbClr val="00B050"/>
                          </a:solidFill>
                        </a:rPr>
                        <a:t>: Die Post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</a:rPr>
                        <a:t>. Почта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Станция на выбор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B050"/>
                          </a:solidFill>
                        </a:rPr>
                        <a:t>Станция „</a:t>
                      </a:r>
                      <a:r>
                        <a:rPr lang="de-DE" sz="2000" b="1" dirty="0">
                          <a:solidFill>
                            <a:srgbClr val="00B050"/>
                          </a:solidFill>
                        </a:rPr>
                        <a:t>Stimmung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</a:rPr>
                        <a:t>“. Настроение</a:t>
                      </a:r>
                      <a:r>
                        <a:rPr lang="ru-RU" sz="2000" b="1" dirty="0"/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Станция на выбор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Бланк письма</a:t>
            </a:r>
            <a:r>
              <a:rPr lang="de-DE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544616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  </a:t>
            </a:r>
            <a:r>
              <a:rPr lang="ru-RU" sz="3600" b="1" dirty="0" smtClean="0"/>
              <a:t> </a:t>
            </a:r>
            <a:r>
              <a:rPr lang="de-DE" sz="3600" b="1" dirty="0" smtClean="0"/>
              <a:t>Hallo</a:t>
            </a:r>
            <a:r>
              <a:rPr lang="de-DE" sz="3600" dirty="0" smtClean="0"/>
              <a:t>!</a:t>
            </a:r>
            <a:endParaRPr lang="ru-RU" sz="3600" dirty="0" smtClean="0"/>
          </a:p>
          <a:p>
            <a:r>
              <a:rPr lang="de-DE" sz="3600" dirty="0" smtClean="0"/>
              <a:t>1. Ich heiße …  und bin …  Jahre alt.</a:t>
            </a:r>
            <a:endParaRPr lang="ru-RU" sz="3600" dirty="0" smtClean="0"/>
          </a:p>
          <a:p>
            <a:r>
              <a:rPr lang="de-DE" sz="3600" dirty="0" smtClean="0"/>
              <a:t>2. </a:t>
            </a:r>
            <a:r>
              <a:rPr lang="de-DE" sz="3600" b="1" dirty="0" smtClean="0"/>
              <a:t>Mein</a:t>
            </a:r>
            <a:r>
              <a:rPr lang="ru-RU" sz="3600" b="1" dirty="0" smtClean="0"/>
              <a:t>е</a:t>
            </a:r>
            <a:r>
              <a:rPr lang="de-DE" sz="3600" b="1" dirty="0" smtClean="0"/>
              <a:t> Lieblingsfarbe </a:t>
            </a:r>
            <a:r>
              <a:rPr lang="de-DE" sz="3600" dirty="0" smtClean="0"/>
              <a:t>ist …   , …    .</a:t>
            </a:r>
            <a:endParaRPr lang="ru-RU" sz="3600" dirty="0" smtClean="0"/>
          </a:p>
          <a:p>
            <a:r>
              <a:rPr lang="de-DE" sz="3600" dirty="0" smtClean="0"/>
              <a:t>3.</a:t>
            </a:r>
            <a:r>
              <a:rPr lang="ru-RU" sz="3600" dirty="0" smtClean="0"/>
              <a:t> </a:t>
            </a:r>
            <a:r>
              <a:rPr lang="de-DE" sz="3600" b="1" dirty="0" smtClean="0"/>
              <a:t>Meine Hobbys</a:t>
            </a:r>
            <a:r>
              <a:rPr lang="de-DE" sz="3600" dirty="0" smtClean="0"/>
              <a:t>: …      , …           .</a:t>
            </a:r>
            <a:endParaRPr lang="ru-RU" sz="3600" dirty="0" smtClean="0"/>
          </a:p>
          <a:p>
            <a:r>
              <a:rPr lang="de-DE" sz="3600" dirty="0" smtClean="0"/>
              <a:t>4. Ich gehe in der Grundschule </a:t>
            </a:r>
            <a:r>
              <a:rPr lang="de-DE" sz="3600" dirty="0" err="1" smtClean="0"/>
              <a:t>Tasowskij</a:t>
            </a:r>
            <a:r>
              <a:rPr lang="de-DE" sz="3600" dirty="0" smtClean="0"/>
              <a:t> in die …  .</a:t>
            </a: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de-DE" sz="3600" dirty="0" smtClean="0"/>
              <a:t>Viel </a:t>
            </a:r>
            <a:r>
              <a:rPr lang="de-DE" sz="3600" dirty="0" smtClean="0"/>
              <a:t>Gruß von …</a:t>
            </a:r>
            <a:r>
              <a:rPr lang="ru-RU" sz="3600" dirty="0" smtClean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b="1" dirty="0" smtClean="0"/>
              <a:t>Arbeit an den Stationen. </a:t>
            </a:r>
            <a:endParaRPr lang="ru-RU" sz="5400" b="1" dirty="0" smtClean="0"/>
          </a:p>
          <a:p>
            <a:pPr algn="ctr"/>
            <a:r>
              <a:rPr lang="ru-RU" sz="5400" b="1" dirty="0" smtClean="0"/>
              <a:t>Работа по станциям</a:t>
            </a:r>
            <a:r>
              <a:rPr lang="de-DE" sz="5400" b="1" dirty="0" smtClean="0"/>
              <a:t>.</a:t>
            </a:r>
            <a:endParaRPr lang="ru-RU" sz="5400" dirty="0" smtClean="0"/>
          </a:p>
          <a:p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b="1" dirty="0" smtClean="0"/>
              <a:t>Schlussgespräch.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de-DE" sz="4800" b="1" dirty="0" err="1" smtClean="0"/>
              <a:t>Итоги</a:t>
            </a:r>
            <a:endParaRPr lang="ru-RU" sz="4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Hausaufgabe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Informationen aus einem Text grafisch darstellen. </a:t>
            </a:r>
            <a:endParaRPr lang="ru-RU" b="1" dirty="0" smtClean="0"/>
          </a:p>
          <a:p>
            <a:r>
              <a:rPr lang="ru-RU" dirty="0" smtClean="0"/>
              <a:t>Информацию из текста «</a:t>
            </a:r>
            <a:r>
              <a:rPr lang="de-DE" b="1" dirty="0" smtClean="0"/>
              <a:t>Carolin</a:t>
            </a:r>
            <a:r>
              <a:rPr lang="ru-RU" dirty="0" smtClean="0"/>
              <a:t>» представь в виде рисунков, подпиши рисунки предложениями из текста.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232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Bewirb dich für den  Babsi- Stern! </vt:lpstr>
      <vt:lpstr>Слайд 2</vt:lpstr>
      <vt:lpstr> Carolin </vt:lpstr>
      <vt:lpstr>Schaubild: схема станций </vt:lpstr>
      <vt:lpstr>Laufzettel. «Бегунок» </vt:lpstr>
      <vt:lpstr>Бланк письма: </vt:lpstr>
      <vt:lpstr>Слайд 7</vt:lpstr>
      <vt:lpstr>  </vt:lpstr>
      <vt:lpstr>Hausaufgabe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Bewirb dich für den Babsi- Stern! </dc:title>
  <dc:creator>тэд</dc:creator>
  <cp:lastModifiedBy>user</cp:lastModifiedBy>
  <cp:revision>24</cp:revision>
  <dcterms:created xsi:type="dcterms:W3CDTF">2015-02-07T08:00:01Z</dcterms:created>
  <dcterms:modified xsi:type="dcterms:W3CDTF">2015-02-20T06:21:43Z</dcterms:modified>
</cp:coreProperties>
</file>