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4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025F72-B9D2-43B1-88F7-0F73963E4AE0}" type="datetimeFigureOut">
              <a:rPr lang="ru-RU" smtClean="0"/>
              <a:pPr/>
              <a:t>23.11.2010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26ACD5-A379-4ECE-8200-5CB28FD27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над ошибками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Родительское собрание </a:t>
            </a:r>
          </a:p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Учитель: Анискина И.С.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3643314"/>
            <a:ext cx="2286016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вижу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Развесьте по дому карточки со словами. Обратите внимание: слова, написанные не прописными, а печатными буквами, лучше запоминаются. Периодически меняйте карточки на новые, размещая их в самых неожиданных местах. Это привлечет внимание.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dirty="0" smtClean="0"/>
              <a:t>Ст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/>
              <a:t>кан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Т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/>
              <a:t>релка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000120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214422"/>
            <a:ext cx="14287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0120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2193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док-ты\рисунки 500\gif\АНИМИРОВАННЫЕ ГИФЫ --- человечес19кие.files\eyes2.files\topgif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643578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вижу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Попросите ребёнка закрыть глаза и представить слово написанным в книге. После этого пусть заставит помигать в уме «опасную» букву, а затем напишет слово 5 раз, проговаривая вслух то, что пишет( писать слова нужно тоже с закрытыми глазами).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D:\док-ты\рисунки 500\gif\АНИМИРОВАННЫЕ ГИФЫ --- человечес19кие.files\eyes2.files\topgif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255"/>
            <a:ext cx="2857520" cy="1143009"/>
          </a:xfrm>
          <a:prstGeom prst="rect">
            <a:avLst/>
          </a:prstGeom>
          <a:noFill/>
        </p:spPr>
      </p:pic>
      <p:pic>
        <p:nvPicPr>
          <p:cNvPr id="6147" name="Picture 3" descr="D:\док-ты\рисунки 500\gif\АНИМИРОВАННЫЕ ГИФЫ --- человечески12е.files\child1.files\21M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чувствую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Приобретите два комплекта магнитной азбуки- в одном большие буквы, в другом- поменьше. Выкладывайте словарные слова из маленьких, а если допущена ошибка, исправляйте её буквами большого размера.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4" name="Picture 2" descr="D:\док-ты\рисунки 500\gif\АНИМИРОВАННЫЕ ГИФЫ --- человечески13е.files\child2.files\woman_teacher_blackboard_md_wh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356"/>
            <a:ext cx="3429023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чувствую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Составляйте из « случайно рассыпанных» букв азбуки словарные слова, разнообразьте задание- собирайте слова задом наперёд. Посоревнуйтесь, кто составит больше существительных, из букв какого- нибудь длинного слова.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D:\док-ты\рисунки 500\gif\АНИМИРОВАННЫЕ ГИФЫ --- человечески13е.files\child2.files\CALVIN4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289404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чувствую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Сочиняйте небольшие истории про слово, придавая сложной букве яркий запоминающийся ассоциативный образ Например, слово</a:t>
            </a:r>
            <a:r>
              <a:rPr lang="ru-RU" i="1" u="sng" dirty="0" smtClean="0"/>
              <a:t> </a:t>
            </a:r>
            <a:r>
              <a:rPr lang="ru-RU" b="1" i="1" u="sng" dirty="0" smtClean="0"/>
              <a:t>корзина</a:t>
            </a:r>
            <a:r>
              <a:rPr lang="ru-RU" dirty="0" smtClean="0"/>
              <a:t> можно представить в виде буквы</a:t>
            </a:r>
            <a:r>
              <a:rPr lang="ru-RU" b="1" dirty="0" smtClean="0"/>
              <a:t> О</a:t>
            </a:r>
            <a:r>
              <a:rPr lang="ru-RU" dirty="0" smtClean="0"/>
              <a:t> с ручкой вверху А трудно произносимое слово </a:t>
            </a:r>
            <a:r>
              <a:rPr lang="ru-RU" b="1" i="1" u="sng" dirty="0" smtClean="0"/>
              <a:t>матч</a:t>
            </a:r>
            <a:r>
              <a:rPr lang="ru-RU" dirty="0" smtClean="0"/>
              <a:t> ( с постоянно выпадающей </a:t>
            </a:r>
            <a:r>
              <a:rPr lang="ru-RU" b="1" dirty="0" smtClean="0"/>
              <a:t>Т</a:t>
            </a:r>
            <a:r>
              <a:rPr lang="ru-RU" dirty="0" smtClean="0"/>
              <a:t>)- в виде щита со счётом, где </a:t>
            </a:r>
            <a:r>
              <a:rPr lang="ru-RU" b="1" dirty="0" smtClean="0"/>
              <a:t>Т</a:t>
            </a:r>
            <a:r>
              <a:rPr lang="ru-RU" dirty="0" smtClean="0"/>
              <a:t> будет в виде разделяющей линии или вратаря, расставившего руки в стороны в ожидании мяча. Такие волшебные слова запоминаются легко и приятно. Главное правило ассоциация должна быть по какому-то чётко определяемому признаку: форме, месту расположения, материалу, назначению. Не навязывайте ребёнку своих образов!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чувствую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Придумывайте вспомогательные слова- образы так. Чтобы в них была не вызывающая сомнения буква, которая является сомнительной в словарном слове.  Примеры словарных слов и ассоциативных образов: </a:t>
            </a:r>
            <a:r>
              <a:rPr lang="ru-RU" dirty="0" err="1" smtClean="0"/>
              <a:t>г</a:t>
            </a:r>
            <a:r>
              <a:rPr lang="ru-RU" b="1" dirty="0" err="1" smtClean="0"/>
              <a:t>А</a:t>
            </a:r>
            <a:r>
              <a:rPr lang="ru-RU" dirty="0" err="1" smtClean="0"/>
              <a:t>зета</a:t>
            </a:r>
            <a:r>
              <a:rPr lang="ru-RU" dirty="0" smtClean="0"/>
              <a:t>- </a:t>
            </a:r>
            <a:r>
              <a:rPr lang="ru-RU" dirty="0" err="1" smtClean="0"/>
              <a:t>бум</a:t>
            </a:r>
            <a:r>
              <a:rPr lang="ru-RU" b="1" dirty="0" err="1" smtClean="0"/>
              <a:t>А</a:t>
            </a:r>
            <a:r>
              <a:rPr lang="ru-RU" dirty="0" err="1" smtClean="0"/>
              <a:t>га</a:t>
            </a:r>
            <a:r>
              <a:rPr lang="ru-RU" dirty="0" smtClean="0"/>
              <a:t>, </a:t>
            </a:r>
            <a:r>
              <a:rPr lang="ru-RU" dirty="0" err="1" smtClean="0"/>
              <a:t>кАрман</a:t>
            </a:r>
            <a:r>
              <a:rPr lang="ru-RU" dirty="0" smtClean="0"/>
              <a:t>- </a:t>
            </a:r>
            <a:r>
              <a:rPr lang="ru-RU" dirty="0" err="1" smtClean="0"/>
              <a:t>дырА</a:t>
            </a:r>
            <a:r>
              <a:rPr lang="ru-RU" dirty="0" smtClean="0"/>
              <a:t>, </a:t>
            </a:r>
            <a:r>
              <a:rPr lang="ru-RU" dirty="0" err="1" smtClean="0"/>
              <a:t>кОнцерт</a:t>
            </a:r>
            <a:r>
              <a:rPr lang="ru-RU" dirty="0" smtClean="0"/>
              <a:t>- </a:t>
            </a:r>
            <a:r>
              <a:rPr lang="ru-RU" dirty="0" err="1" smtClean="0"/>
              <a:t>нОта</a:t>
            </a:r>
            <a:r>
              <a:rPr lang="ru-RU" dirty="0" smtClean="0"/>
              <a:t>, </a:t>
            </a:r>
            <a:r>
              <a:rPr lang="ru-RU" dirty="0" err="1" smtClean="0"/>
              <a:t>хОр</a:t>
            </a:r>
            <a:r>
              <a:rPr lang="ru-RU" dirty="0" smtClean="0"/>
              <a:t>, </a:t>
            </a:r>
            <a:r>
              <a:rPr lang="ru-RU" dirty="0" err="1" smtClean="0"/>
              <a:t>зАвод</a:t>
            </a:r>
            <a:r>
              <a:rPr lang="ru-RU" dirty="0" smtClean="0"/>
              <a:t>- </a:t>
            </a:r>
            <a:r>
              <a:rPr lang="ru-RU" dirty="0" err="1" smtClean="0"/>
              <a:t>трубА</a:t>
            </a:r>
            <a:r>
              <a:rPr lang="ru-RU" dirty="0" smtClean="0"/>
              <a:t>, </a:t>
            </a:r>
            <a:r>
              <a:rPr lang="ru-RU" dirty="0" err="1" smtClean="0"/>
              <a:t>кОрабль</a:t>
            </a:r>
            <a:r>
              <a:rPr lang="ru-RU" dirty="0" smtClean="0"/>
              <a:t>- </a:t>
            </a:r>
            <a:r>
              <a:rPr lang="ru-RU" dirty="0" err="1" smtClean="0"/>
              <a:t>вОлны</a:t>
            </a:r>
            <a:r>
              <a:rPr lang="ru-RU" dirty="0" smtClean="0"/>
              <a:t>, </a:t>
            </a:r>
            <a:r>
              <a:rPr lang="ru-RU" dirty="0" err="1" smtClean="0"/>
              <a:t>инЕй</a:t>
            </a:r>
            <a:r>
              <a:rPr lang="ru-RU" dirty="0" smtClean="0"/>
              <a:t>- </a:t>
            </a:r>
            <a:r>
              <a:rPr lang="ru-RU" dirty="0" err="1" smtClean="0"/>
              <a:t>снЕг</a:t>
            </a:r>
            <a:r>
              <a:rPr lang="ru-RU" dirty="0" smtClean="0"/>
              <a:t>, </a:t>
            </a:r>
            <a:r>
              <a:rPr lang="ru-RU" dirty="0" err="1" smtClean="0"/>
              <a:t>сОбака</a:t>
            </a:r>
            <a:r>
              <a:rPr lang="ru-RU" dirty="0" smtClean="0"/>
              <a:t>- </a:t>
            </a:r>
            <a:r>
              <a:rPr lang="ru-RU" dirty="0" err="1" smtClean="0"/>
              <a:t>хвОст</a:t>
            </a:r>
            <a:r>
              <a:rPr lang="ru-RU" dirty="0" smtClean="0"/>
              <a:t>, </a:t>
            </a:r>
            <a:r>
              <a:rPr lang="ru-RU" dirty="0" err="1" smtClean="0"/>
              <a:t>лАдонь</a:t>
            </a:r>
            <a:r>
              <a:rPr lang="ru-RU" dirty="0" smtClean="0"/>
              <a:t>- </a:t>
            </a:r>
            <a:r>
              <a:rPr lang="ru-RU" dirty="0" err="1" smtClean="0"/>
              <a:t>лАпа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ассоциация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Например, </a:t>
            </a:r>
            <a:r>
              <a:rPr lang="ru-RU" b="1" i="1" u="sng" dirty="0" smtClean="0"/>
              <a:t>Берёза</a:t>
            </a:r>
            <a:r>
              <a:rPr lang="ru-RU" dirty="0" smtClean="0"/>
              <a:t>: по цвету- </a:t>
            </a:r>
            <a:r>
              <a:rPr lang="ru-RU" dirty="0" err="1" smtClean="0"/>
              <a:t>б</a:t>
            </a:r>
            <a:r>
              <a:rPr lang="ru-RU" b="1" dirty="0" err="1" smtClean="0"/>
              <a:t>Е</a:t>
            </a:r>
            <a:r>
              <a:rPr lang="ru-RU" dirty="0" err="1" smtClean="0"/>
              <a:t>лая</a:t>
            </a:r>
            <a:r>
              <a:rPr lang="ru-RU" dirty="0" smtClean="0"/>
              <a:t>, по форме- кудрявая, нужен </a:t>
            </a:r>
            <a:r>
              <a:rPr lang="ru-RU" dirty="0" err="1" smtClean="0"/>
              <a:t>гр</a:t>
            </a:r>
            <a:r>
              <a:rPr lang="ru-RU" b="1" dirty="0" err="1" smtClean="0"/>
              <a:t>Е</a:t>
            </a:r>
            <a:r>
              <a:rPr lang="ru-RU" dirty="0" err="1" smtClean="0"/>
              <a:t>бень</a:t>
            </a:r>
            <a:r>
              <a:rPr lang="ru-RU" dirty="0" smtClean="0"/>
              <a:t>, чтобы расчесать( гребень похож на букву </a:t>
            </a:r>
            <a:r>
              <a:rPr lang="ru-RU" b="1" dirty="0" smtClean="0"/>
              <a:t>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7" name="Picture 3" descr="D:\док-ты\рисунки 500\в.г\P818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77783" y="877332"/>
            <a:ext cx="4545573" cy="355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рирод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56550" y="260350"/>
            <a:ext cx="741363" cy="431800"/>
          </a:xfrm>
        </p:spPr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облако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14400" y="2689225"/>
            <a:ext cx="49149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обл   ко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 rot="5400000">
            <a:off x="2495550" y="1222375"/>
            <a:ext cx="22860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туч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314700" y="2917825"/>
            <a:ext cx="9144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А</a:t>
            </a:r>
          </a:p>
        </p:txBody>
      </p:sp>
      <p:pic>
        <p:nvPicPr>
          <p:cNvPr id="7176" name="Picture 8" descr="PEOPL28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895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H02756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792163"/>
            <a:ext cx="5143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2088" y="274638"/>
            <a:ext cx="874712" cy="274637"/>
          </a:xfrm>
        </p:spPr>
        <p:txBody>
          <a:bodyPr/>
          <a:lstStyle/>
          <a:p>
            <a:r>
              <a:rPr lang="ru-RU" sz="800">
                <a:solidFill>
                  <a:schemeClr val="bg1"/>
                </a:solidFill>
              </a:rPr>
              <a:t>завтрак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0" y="4511675"/>
            <a:ext cx="5715000" cy="169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ЗАВТР    К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 rot="5400000">
            <a:off x="2971800" y="2682875"/>
            <a:ext cx="27432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ед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657600" y="4625975"/>
            <a:ext cx="1257300" cy="161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А</a:t>
            </a:r>
          </a:p>
        </p:txBody>
      </p:sp>
      <p:pic>
        <p:nvPicPr>
          <p:cNvPr id="16392" name="Picture 8" descr="PEOPL28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55895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памятка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3931920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Безударная гласная в корне слова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например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Выпиши слово.</a:t>
            </a:r>
          </a:p>
          <a:p>
            <a:r>
              <a:rPr lang="ru-RU" dirty="0" smtClean="0"/>
              <a:t>Подбери проверочное</a:t>
            </a:r>
          </a:p>
          <a:p>
            <a:r>
              <a:rPr lang="ru-RU" dirty="0" smtClean="0"/>
              <a:t>Выдели корень, поставь ударение</a:t>
            </a:r>
          </a:p>
          <a:p>
            <a:r>
              <a:rPr lang="ru-RU" dirty="0" smtClean="0"/>
              <a:t>Запиши ещё 2 слова с безударными гласными в корне слова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u="sng" dirty="0" smtClean="0"/>
              <a:t>а</a:t>
            </a:r>
            <a:r>
              <a:rPr lang="ru-RU" dirty="0" smtClean="0"/>
              <a:t>тались- катит, кормушка, стена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715008" y="1357298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000098" y="1500174"/>
            <a:ext cx="215108" cy="7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5143504" y="1571612"/>
            <a:ext cx="428628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Цель: </a:t>
            </a:r>
            <a:r>
              <a:rPr lang="ru-RU" sz="2400" dirty="0" smtClean="0">
                <a:solidFill>
                  <a:srgbClr val="FF0000"/>
                </a:solidFill>
              </a:rPr>
              <a:t>научить родителей стимулировать мотивацию ребёнка к повышению успеваемости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«Любое педагогическое воздействие имеет успех, если оно учитывает потребности ребёнка»</a:t>
            </a:r>
          </a:p>
          <a:p>
            <a:pPr>
              <a:buNone/>
            </a:pPr>
            <a:r>
              <a:rPr lang="ru-RU" dirty="0" smtClean="0"/>
              <a:t>                                    из   аксиомы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памятка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Словарные слова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например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Выпиши слово правильно</a:t>
            </a:r>
          </a:p>
          <a:p>
            <a:r>
              <a:rPr lang="ru-RU" dirty="0" smtClean="0"/>
              <a:t> Поставь ударение</a:t>
            </a:r>
          </a:p>
          <a:p>
            <a:r>
              <a:rPr lang="ru-RU" dirty="0" smtClean="0"/>
              <a:t>Напиши 2-3 однокоренного слова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u="sng" dirty="0" smtClean="0"/>
              <a:t>о</a:t>
            </a:r>
            <a:r>
              <a:rPr lang="ru-RU" dirty="0" smtClean="0"/>
              <a:t>рона, вороньё, </a:t>
            </a:r>
            <a:r>
              <a:rPr lang="ru-RU" dirty="0" err="1" smtClean="0"/>
              <a:t>воронушка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679289" y="1535893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памятка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Парных согласных в корне слова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например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Выпиши правильно слово.</a:t>
            </a:r>
          </a:p>
          <a:p>
            <a:r>
              <a:rPr lang="ru-RU" dirty="0" smtClean="0"/>
              <a:t>Подбери проверочное</a:t>
            </a:r>
          </a:p>
          <a:p>
            <a:r>
              <a:rPr lang="ru-RU" dirty="0" smtClean="0"/>
              <a:t>Запиши ещё 2 слова с парными согласными в корне слова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u="sng" dirty="0" smtClean="0"/>
              <a:t>з</a:t>
            </a:r>
            <a:r>
              <a:rPr lang="ru-RU" dirty="0" smtClean="0"/>
              <a:t>кий- у</a:t>
            </a:r>
            <a:r>
              <a:rPr lang="ru-RU" u="sng" dirty="0" smtClean="0"/>
              <a:t>зо</a:t>
            </a:r>
            <a:r>
              <a:rPr lang="ru-RU" dirty="0" smtClean="0"/>
              <a:t>к, дуб- дубы, утюг, коробка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памятка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Непроизносимые согласные в корне слова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например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Выпиши правильно слово.</a:t>
            </a:r>
          </a:p>
          <a:p>
            <a:r>
              <a:rPr lang="ru-RU" dirty="0" smtClean="0"/>
              <a:t>Подбери проверочное</a:t>
            </a:r>
          </a:p>
          <a:p>
            <a:r>
              <a:rPr lang="ru-RU" dirty="0" smtClean="0"/>
              <a:t>Запиши ещё 2 слова</a:t>
            </a:r>
          </a:p>
          <a:p>
            <a:pPr>
              <a:buNone/>
            </a:pPr>
            <a:r>
              <a:rPr lang="ru-RU" dirty="0" smtClean="0"/>
              <a:t>с непроизносимыми согласными в корне слова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Сер</a:t>
            </a:r>
            <a:r>
              <a:rPr lang="ru-RU" u="sng" dirty="0" smtClean="0"/>
              <a:t>д</a:t>
            </a:r>
            <a:r>
              <a:rPr lang="ru-RU" dirty="0" smtClean="0"/>
              <a:t>це- сер</a:t>
            </a:r>
            <a:r>
              <a:rPr lang="ru-RU" u="sng" dirty="0" smtClean="0"/>
              <a:t>де</a:t>
            </a:r>
            <a:r>
              <a:rPr lang="ru-RU" dirty="0" smtClean="0"/>
              <a:t>чный, со</a:t>
            </a:r>
            <a:r>
              <a:rPr lang="ru-RU" u="sng" dirty="0" smtClean="0"/>
              <a:t>л</a:t>
            </a:r>
            <a:r>
              <a:rPr lang="ru-RU" dirty="0" smtClean="0"/>
              <a:t>нце- солнечный, грус</a:t>
            </a:r>
            <a:r>
              <a:rPr lang="ru-RU" u="sng" dirty="0" smtClean="0"/>
              <a:t>т</a:t>
            </a:r>
            <a:r>
              <a:rPr lang="ru-RU" dirty="0" smtClean="0"/>
              <a:t>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памятка</a:t>
            </a:r>
            <a:endParaRPr lang="ru-RU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3931920" cy="7921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Разделительный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ь,ъ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например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Выпиши правильно слово.</a:t>
            </a:r>
          </a:p>
          <a:p>
            <a:r>
              <a:rPr lang="ru-RU" dirty="0" smtClean="0"/>
              <a:t>Подбери и запиши несколько слов на это правило</a:t>
            </a:r>
          </a:p>
          <a:p>
            <a:r>
              <a:rPr lang="ru-RU" dirty="0" smtClean="0"/>
              <a:t>Выдели приставку, корень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от</a:t>
            </a:r>
            <a:r>
              <a:rPr lang="ru-RU" u="sng" dirty="0" smtClean="0"/>
              <a:t>ъ</a:t>
            </a:r>
            <a:r>
              <a:rPr lang="ru-RU" dirty="0" smtClean="0"/>
              <a:t>езд, под</a:t>
            </a:r>
            <a:r>
              <a:rPr lang="ru-RU" u="sng" dirty="0" smtClean="0"/>
              <a:t>ъ</a:t>
            </a:r>
            <a:r>
              <a:rPr lang="ru-RU" dirty="0" smtClean="0"/>
              <a:t>ём, бор</a:t>
            </a:r>
            <a:r>
              <a:rPr lang="ru-RU" u="sng" dirty="0" smtClean="0"/>
              <a:t>ь</a:t>
            </a:r>
            <a:r>
              <a:rPr lang="ru-RU" dirty="0" smtClean="0"/>
              <a:t>ба, кил</a:t>
            </a:r>
            <a:r>
              <a:rPr lang="ru-RU" u="sng" dirty="0" smtClean="0"/>
              <a:t>ь</a:t>
            </a:r>
            <a:r>
              <a:rPr lang="ru-RU" dirty="0" smtClean="0"/>
              <a:t>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памятка</a:t>
            </a:r>
            <a:endParaRPr lang="ru-RU" sz="7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Падежные окончания существительных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например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Выпиши существительное</a:t>
            </a:r>
          </a:p>
          <a:p>
            <a:r>
              <a:rPr lang="ru-RU" dirty="0" smtClean="0"/>
              <a:t>Определи падеж и склонение</a:t>
            </a:r>
          </a:p>
          <a:p>
            <a:r>
              <a:rPr lang="ru-RU" dirty="0" smtClean="0"/>
              <a:t>Запиши пример на это правило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На опушке- </a:t>
            </a:r>
            <a:r>
              <a:rPr lang="ru-RU" dirty="0" err="1" smtClean="0"/>
              <a:t>П.п</a:t>
            </a:r>
            <a:r>
              <a:rPr lang="ru-RU" dirty="0" smtClean="0"/>
              <a:t>, 1-е </a:t>
            </a:r>
            <a:r>
              <a:rPr lang="ru-RU" dirty="0" err="1" smtClean="0"/>
              <a:t>скл</a:t>
            </a:r>
            <a:r>
              <a:rPr lang="ru-RU" dirty="0" smtClean="0"/>
              <a:t>., на верхушке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памятка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Падежные окончания прилагательных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например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Выпиши прилагательное вместе с существительным, к которому оно относится</a:t>
            </a:r>
          </a:p>
          <a:p>
            <a:r>
              <a:rPr lang="ru-RU" dirty="0" smtClean="0"/>
              <a:t>Определи падеж существительного</a:t>
            </a:r>
          </a:p>
          <a:p>
            <a:r>
              <a:rPr lang="ru-RU" dirty="0" smtClean="0"/>
              <a:t>Поставь вопрос от существительного</a:t>
            </a:r>
          </a:p>
          <a:p>
            <a:r>
              <a:rPr lang="ru-RU" dirty="0" smtClean="0"/>
              <a:t>Определи род и падеж прилагательного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 лесу( какому?) дальнему- Д.п., м. р.</a:t>
            </a:r>
          </a:p>
          <a:p>
            <a:r>
              <a:rPr lang="ru-RU" dirty="0" smtClean="0"/>
              <a:t>Ленту (какую?) синюю- В.п., ж.р.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66"/>
                </a:solidFill>
              </a:rPr>
              <a:t>памятка</a:t>
            </a:r>
            <a:endParaRPr lang="ru-RU" sz="7200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Окончания глагола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например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Выпиши глагол правильно</a:t>
            </a:r>
          </a:p>
          <a:p>
            <a:r>
              <a:rPr lang="ru-RU" sz="2000" dirty="0" smtClean="0"/>
              <a:t>Поставь его в неопределённую форму</a:t>
            </a:r>
          </a:p>
          <a:p>
            <a:r>
              <a:rPr lang="ru-RU" sz="2000" dirty="0" smtClean="0"/>
              <a:t>Посмотри на гласную перед суффиксом –</a:t>
            </a:r>
            <a:r>
              <a:rPr lang="ru-RU" sz="2000" dirty="0" err="1" smtClean="0"/>
              <a:t>ть</a:t>
            </a:r>
            <a:endParaRPr lang="ru-RU" sz="2000" dirty="0" smtClean="0"/>
          </a:p>
          <a:p>
            <a:r>
              <a:rPr lang="ru-RU" sz="2000" dirty="0" smtClean="0"/>
              <a:t>Определи спряжение и гласную, которую надо писать в окончании глагола</a:t>
            </a:r>
          </a:p>
          <a:p>
            <a:r>
              <a:rPr lang="ru-RU" sz="2000" dirty="0" smtClean="0"/>
              <a:t>Запиши свой пример на это правило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Пиш</a:t>
            </a:r>
            <a:r>
              <a:rPr lang="ru-RU" u="sng" dirty="0" smtClean="0"/>
              <a:t>е</a:t>
            </a:r>
            <a:r>
              <a:rPr lang="ru-RU" dirty="0" smtClean="0"/>
              <a:t>т- писать- 1 </a:t>
            </a:r>
            <a:r>
              <a:rPr lang="ru-RU" dirty="0" err="1" smtClean="0"/>
              <a:t>спр</a:t>
            </a:r>
            <a:r>
              <a:rPr lang="ru-RU" dirty="0" smtClean="0"/>
              <a:t>.,(-</a:t>
            </a:r>
            <a:r>
              <a:rPr lang="ru-RU" u="sng" dirty="0" smtClean="0"/>
              <a:t>е, </a:t>
            </a:r>
            <a:r>
              <a:rPr lang="ru-RU" dirty="0" smtClean="0"/>
              <a:t>-</a:t>
            </a:r>
            <a:r>
              <a:rPr lang="ru-RU" dirty="0" err="1" smtClean="0"/>
              <a:t>ут</a:t>
            </a:r>
            <a:r>
              <a:rPr lang="ru-RU" dirty="0" smtClean="0"/>
              <a:t>, -ют); став</a:t>
            </a:r>
            <a:r>
              <a:rPr lang="ru-RU" u="sng" dirty="0" smtClean="0"/>
              <a:t>и</a:t>
            </a:r>
            <a:r>
              <a:rPr lang="ru-RU" dirty="0" smtClean="0"/>
              <a:t>т- ставить-2спр.,(</a:t>
            </a:r>
            <a:r>
              <a:rPr lang="ru-RU" u="sng" dirty="0" smtClean="0"/>
              <a:t>-и, </a:t>
            </a:r>
            <a:r>
              <a:rPr lang="ru-RU" dirty="0" smtClean="0"/>
              <a:t>-</a:t>
            </a:r>
            <a:r>
              <a:rPr lang="ru-RU" dirty="0" err="1" smtClean="0"/>
              <a:t>ат</a:t>
            </a:r>
            <a:r>
              <a:rPr lang="ru-RU" dirty="0" smtClean="0"/>
              <a:t>, -</a:t>
            </a:r>
            <a:r>
              <a:rPr lang="ru-RU" dirty="0" err="1" smtClean="0"/>
              <a:t>ят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памятка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99"/>
                </a:solidFill>
              </a:rPr>
              <a:t>предлог</a:t>
            </a:r>
            <a:endParaRPr lang="ru-RU" sz="3200" dirty="0">
              <a:solidFill>
                <a:srgbClr val="99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например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Выпиши предлог и слово</a:t>
            </a:r>
          </a:p>
          <a:p>
            <a:r>
              <a:rPr lang="ru-RU" dirty="0" smtClean="0"/>
              <a:t>Между предлогом и словом вставь слово или вопрос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 мосту- к </a:t>
            </a:r>
            <a:r>
              <a:rPr lang="ru-RU" u="sng" dirty="0" smtClean="0"/>
              <a:t>(чему?) </a:t>
            </a:r>
            <a:r>
              <a:rPr lang="ru-RU" dirty="0" smtClean="0"/>
              <a:t>мосту, к </a:t>
            </a:r>
            <a:r>
              <a:rPr lang="ru-RU" u="sng" dirty="0" smtClean="0"/>
              <a:t>деревянному</a:t>
            </a:r>
            <a:r>
              <a:rPr lang="ru-RU" dirty="0" smtClean="0"/>
              <a:t> мосту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500438"/>
            <a:ext cx="8183880" cy="210483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Грамотность- не врождённый дар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804912"/>
          </a:xfrm>
        </p:spPr>
        <p:txBody>
          <a:bodyPr/>
          <a:lstStyle/>
          <a:p>
            <a:r>
              <a:rPr lang="ru-RU" i="1" dirty="0" smtClean="0"/>
              <a:t>. </a:t>
            </a:r>
            <a:r>
              <a:rPr lang="ru-RU" sz="2400" i="1" dirty="0" smtClean="0"/>
              <a:t>Есть множество способов научить ребёнка писать правильно</a:t>
            </a:r>
            <a:endParaRPr lang="ru-RU" sz="2400" dirty="0"/>
          </a:p>
        </p:txBody>
      </p:sp>
      <p:pic>
        <p:nvPicPr>
          <p:cNvPr id="10242" name="Picture 2" descr="D:\док-ты\рисунки 500\Анискина И.С\img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37163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способа усвоения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Ч</a:t>
            </a:r>
            <a:r>
              <a:rPr lang="ru-RU" dirty="0" smtClean="0"/>
              <a:t>еловек усваивает информацию, используя различные каналы: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</a:rPr>
              <a:t>аудиальный </a:t>
            </a:r>
            <a:r>
              <a:rPr lang="ru-RU" dirty="0" smtClean="0"/>
              <a:t>(слышу)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визуальный </a:t>
            </a:r>
            <a:r>
              <a:rPr lang="ru-RU" dirty="0" smtClean="0"/>
              <a:t>(вижу)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кинестетический</a:t>
            </a:r>
            <a:r>
              <a:rPr lang="ru-RU" dirty="0" smtClean="0"/>
              <a:t> (чувствую)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Слышу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dirty="0" smtClean="0"/>
              <a:t>Попросите ребёнка в течении 5 минут очень медленно читать, чётко произнося каждую букву. Для повышения интереса к занятию посоревнуйтесь- кто медленнее( а не быстрее, как обычно)прочтёт 10 строчек из книги</a:t>
            </a:r>
            <a:endParaRPr lang="ru-RU" dirty="0"/>
          </a:p>
        </p:txBody>
      </p:sp>
      <p:pic>
        <p:nvPicPr>
          <p:cNvPr id="3074" name="Picture 2" descr="D:\док-ты\картинки\00036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21471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слышу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Играйте в словарный пинг-понг: по очереди придумывайте слова на заданные буквы.(например: чемодан, человек, черепаха)</a:t>
            </a:r>
          </a:p>
          <a:p>
            <a:endParaRPr lang="ru-RU" dirty="0"/>
          </a:p>
        </p:txBody>
      </p:sp>
      <p:pic>
        <p:nvPicPr>
          <p:cNvPr id="4098" name="Picture 2" descr="D:\док-ты\картинки\00036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85765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слышу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Составляйте из букв заданного слова  новые,</a:t>
            </a:r>
          </a:p>
          <a:p>
            <a:pPr lvl="0">
              <a:buNone/>
            </a:pPr>
            <a:r>
              <a:rPr lang="ru-RU" dirty="0" smtClean="0"/>
              <a:t>« рекламируя» каждую букву. Например: 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90099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з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B0F0"/>
                </a:solidFill>
              </a:rPr>
              <a:t>А-</a:t>
            </a:r>
            <a:r>
              <a:rPr lang="ru-RU" dirty="0" smtClean="0"/>
              <a:t> ароматный,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 Р- </a:t>
            </a:r>
            <a:r>
              <a:rPr lang="ru-RU" dirty="0" smtClean="0"/>
              <a:t>рубиновый, </a:t>
            </a:r>
          </a:p>
          <a:p>
            <a:pPr lvl="0"/>
            <a:r>
              <a:rPr lang="ru-RU" dirty="0" smtClean="0">
                <a:solidFill>
                  <a:srgbClr val="990099"/>
                </a:solidFill>
              </a:rPr>
              <a:t>Б</a:t>
            </a:r>
            <a:r>
              <a:rPr lang="ru-RU" dirty="0" smtClean="0"/>
              <a:t>- большой,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 smtClean="0"/>
              <a:t>- удивительно       вкусный,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З- </a:t>
            </a:r>
            <a:r>
              <a:rPr lang="ru-RU" dirty="0" smtClean="0"/>
              <a:t>звонкий.</a:t>
            </a:r>
          </a:p>
          <a:p>
            <a:endParaRPr lang="ru-RU" dirty="0"/>
          </a:p>
        </p:txBody>
      </p:sp>
      <p:pic>
        <p:nvPicPr>
          <p:cNvPr id="9218" name="Picture 2" descr="D:\док-ты\рисунки 500\gif\АНИМИРОВАННЫЕ ГИФЫ --- человечески14е.files\child3.files\KISS7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2643206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слышу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Поиграйте в устный кроссворд: </a:t>
            </a:r>
          </a:p>
          <a:p>
            <a:pPr lvl="0">
              <a:buNone/>
            </a:pPr>
            <a:r>
              <a:rPr lang="ru-RU" dirty="0" smtClean="0"/>
              <a:t>вы загадываете слова, а ребёнок отгадывает их и записывает.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D:\док-ты\рисунки 500\Люди\Профессия\Учитель\00036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42918"/>
            <a:ext cx="421484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вижу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 время выполнения заданий не торопитесь указать на ошибку. Остановите ребёнка, пусть поищет её сам. Не допускайте, чтобы неисправленные ошибки накапливались. В  большом тексте их сложно заметить</a:t>
            </a:r>
            <a:endParaRPr lang="ru-RU" dirty="0"/>
          </a:p>
        </p:txBody>
      </p:sp>
      <p:pic>
        <p:nvPicPr>
          <p:cNvPr id="2050" name="Picture 2" descr="D:\док-ты\картинки\00036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929090" cy="4572032"/>
          </a:xfrm>
          <a:prstGeom prst="rect">
            <a:avLst/>
          </a:prstGeom>
          <a:noFill/>
        </p:spPr>
      </p:pic>
      <p:pic>
        <p:nvPicPr>
          <p:cNvPr id="2051" name="Picture 3" descr="D:\док-ты\рисунки 500\gif\АНИМИРОВАННЫЕ ГИФЫ --- человечес19кие.files\eyes2.files\topgif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500702"/>
            <a:ext cx="83820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296</TotalTime>
  <Words>828</Words>
  <Application>Microsoft Office PowerPoint</Application>
  <PresentationFormat>Экран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Работа над ошибками</vt:lpstr>
      <vt:lpstr>Цель: научить родителей стимулировать мотивацию ребёнка к повышению успеваемости</vt:lpstr>
      <vt:lpstr>Грамотность- не врождённый дар.</vt:lpstr>
      <vt:lpstr>Три способа усвоения информации</vt:lpstr>
      <vt:lpstr>Слышу</vt:lpstr>
      <vt:lpstr>слышу</vt:lpstr>
      <vt:lpstr>слышу</vt:lpstr>
      <vt:lpstr>слышу</vt:lpstr>
      <vt:lpstr>вижу</vt:lpstr>
      <vt:lpstr>вижу</vt:lpstr>
      <vt:lpstr>вижу</vt:lpstr>
      <vt:lpstr>чувствую</vt:lpstr>
      <vt:lpstr>чувствую</vt:lpstr>
      <vt:lpstr>чувствую</vt:lpstr>
      <vt:lpstr>чувствую</vt:lpstr>
      <vt:lpstr>ассоциация</vt:lpstr>
      <vt:lpstr>облако</vt:lpstr>
      <vt:lpstr>завтрак</vt:lpstr>
      <vt:lpstr>памятка</vt:lpstr>
      <vt:lpstr>памятка</vt:lpstr>
      <vt:lpstr>памятка</vt:lpstr>
      <vt:lpstr>памятка</vt:lpstr>
      <vt:lpstr>памятка</vt:lpstr>
      <vt:lpstr>памятка</vt:lpstr>
      <vt:lpstr>памятка</vt:lpstr>
      <vt:lpstr>памятка</vt:lpstr>
      <vt:lpstr>памятка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ошибками</dc:title>
  <dc:creator>Admin</dc:creator>
  <cp:lastModifiedBy>Admin</cp:lastModifiedBy>
  <cp:revision>32</cp:revision>
  <dcterms:created xsi:type="dcterms:W3CDTF">2010-11-02T16:12:11Z</dcterms:created>
  <dcterms:modified xsi:type="dcterms:W3CDTF">2010-11-23T18:58:09Z</dcterms:modified>
</cp:coreProperties>
</file>