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70" r:id="rId9"/>
    <p:sldId id="263" r:id="rId10"/>
    <p:sldId id="269" r:id="rId11"/>
    <p:sldId id="264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67" autoAdjust="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FEF32-780D-4F5E-99A6-EA13A636CCC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5ABB-CB9C-4823-85CC-1068DE9F41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601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0&amp;text=%D1%81%D0%BE%D0%BB%D0%BD%D1%8B%D1%88%D0%BA%D0%BE&amp;rpt=image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0&amp;text=%D1%81%D0%BE%D0%BB%D0%BD%D1%8B%D1%88%D0%BA%D0%BE&amp;rpt=imag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SIX\Desktop\10272871_33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2714620"/>
          </a:xfrm>
          <a:scene3d>
            <a:camera prst="orthographicFront"/>
            <a:lightRig rig="soft" dir="t"/>
          </a:scene3d>
          <a:sp3d>
            <a:bevelT w="165100" prst="coolSlant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УРОК  МАТЕМАТИКИ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«Г»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МОУ Лицей г.Истры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314" name="Picture 2" descr="http://www.lyceum-istra.edusite.ru/images/scho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14620"/>
            <a:ext cx="4933950" cy="370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SIX\Desktop\2515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" name="Содержимое 3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71736" y="2786058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71736" y="4071942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500298" y="278605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429124" y="278605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143240" y="278605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500298" y="4071942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072728" y="407114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000364" y="407194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>
            <a:off x="2571736" y="2571744"/>
            <a:ext cx="1928826" cy="357190"/>
          </a:xfrm>
          <a:prstGeom prst="arc">
            <a:avLst>
              <a:gd name="adj1" fmla="val 1080456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2571736" y="3929066"/>
            <a:ext cx="1571636" cy="285752"/>
          </a:xfrm>
          <a:prstGeom prst="arc">
            <a:avLst>
              <a:gd name="adj1" fmla="val 1080456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357554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214678" y="3571876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786050" y="2500306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714612" y="3786190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214678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57554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Дуга 38"/>
          <p:cNvSpPr/>
          <p:nvPr/>
        </p:nvSpPr>
        <p:spPr>
          <a:xfrm>
            <a:off x="2571736" y="3857628"/>
            <a:ext cx="1571636" cy="428628"/>
          </a:xfrm>
          <a:prstGeom prst="arc">
            <a:avLst>
              <a:gd name="adj1" fmla="val 21557122"/>
              <a:gd name="adj2" fmla="val 10805834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2571736" y="2571744"/>
            <a:ext cx="1928826" cy="428628"/>
          </a:xfrm>
          <a:prstGeom prst="arc">
            <a:avLst>
              <a:gd name="adj1" fmla="val 21557122"/>
              <a:gd name="adj2" fmla="val 10805834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авая фигурная скобка 40"/>
          <p:cNvSpPr/>
          <p:nvPr/>
        </p:nvSpPr>
        <p:spPr>
          <a:xfrm>
            <a:off x="4572000" y="2786058"/>
            <a:ext cx="428628" cy="128588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3286124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5143504" y="325346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76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SIX\Desktop\deshovoe-prodvizhenie-sai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0" y="3524250"/>
            <a:ext cx="3333750" cy="3333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0058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 доволен своей работой на уроке.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Работал хорошо, но мог бы лучше.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Испытывал трудности.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SIX\Desktop\1283661794_0lik.ru_skola-skola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071678"/>
            <a:ext cx="6543692" cy="2185990"/>
          </a:xfrm>
        </p:spPr>
        <p:txBody>
          <a:bodyPr/>
          <a:lstStyle/>
          <a:p>
            <a:pPr indent="0" algn="ctr">
              <a:buNone/>
            </a:pPr>
            <a:r>
              <a:rPr lang="ru-RU" b="1" dirty="0" smtClean="0"/>
              <a:t>В жизни много интересного,</a:t>
            </a:r>
            <a:br>
              <a:rPr lang="ru-RU" b="1" dirty="0" smtClean="0"/>
            </a:br>
            <a:r>
              <a:rPr lang="ru-RU" b="1" dirty="0" smtClean="0"/>
              <a:t>Но пока нам неизвестного.</a:t>
            </a:r>
            <a:br>
              <a:rPr lang="ru-RU" b="1" dirty="0" smtClean="0"/>
            </a:br>
            <a:r>
              <a:rPr lang="ru-RU" b="1" dirty="0" smtClean="0"/>
              <a:t>Будем думать и считать!</a:t>
            </a:r>
            <a:br>
              <a:rPr lang="ru-RU" b="1" dirty="0" smtClean="0"/>
            </a:br>
            <a:r>
              <a:rPr lang="ru-RU" b="1" dirty="0" smtClean="0"/>
              <a:t>И о многом узнавать.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http://img1.liveinternet.ru/images/attach/c/5/86/495/86495247_JPEG_1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×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2697163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SIX\Desktop\10272871_33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PSIX\Desktop\su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-373088"/>
            <a:ext cx="7231088" cy="72310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SIX\Desktop\1283661794_0lik.ru_skola-skola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928802"/>
            <a:ext cx="5786478" cy="2357454"/>
          </a:xfrm>
        </p:spPr>
        <p:txBody>
          <a:bodyPr/>
          <a:lstStyle/>
          <a:p>
            <a:pPr indent="0" algn="ctr">
              <a:buNone/>
            </a:pPr>
            <a:r>
              <a:rPr lang="ru-RU" b="1" dirty="0" smtClean="0"/>
              <a:t>Свет солнца в ладони возьму</a:t>
            </a:r>
            <a:br>
              <a:rPr lang="ru-RU" b="1" dirty="0" smtClean="0"/>
            </a:br>
            <a:r>
              <a:rPr lang="ru-RU" b="1" dirty="0" smtClean="0"/>
              <a:t>И к сердцу я приложу.</a:t>
            </a:r>
            <a:br>
              <a:rPr lang="ru-RU" b="1" dirty="0" smtClean="0"/>
            </a:br>
            <a:r>
              <a:rPr lang="ru-RU" b="1" dirty="0" smtClean="0"/>
              <a:t>И станет вокруг всё добрее,</a:t>
            </a:r>
            <a:br>
              <a:rPr lang="ru-RU" b="1" dirty="0" smtClean="0"/>
            </a:br>
            <a:r>
              <a:rPr lang="ru-RU" b="1" dirty="0" smtClean="0"/>
              <a:t>Нежнее, светлее, милее.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SIX\Desktop\1283661794_0lik.ru_skola-skola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071678"/>
            <a:ext cx="6543692" cy="2185990"/>
          </a:xfrm>
        </p:spPr>
        <p:txBody>
          <a:bodyPr/>
          <a:lstStyle/>
          <a:p>
            <a:pPr indent="0" algn="ctr">
              <a:buNone/>
            </a:pPr>
            <a:r>
              <a:rPr lang="ru-RU" b="1" dirty="0" smtClean="0"/>
              <a:t>В жизни много интересного,</a:t>
            </a:r>
            <a:br>
              <a:rPr lang="ru-RU" b="1" dirty="0" smtClean="0"/>
            </a:br>
            <a:r>
              <a:rPr lang="ru-RU" b="1" dirty="0" smtClean="0"/>
              <a:t>Но пока нам неизвестного.</a:t>
            </a:r>
            <a:br>
              <a:rPr lang="ru-RU" b="1" dirty="0" smtClean="0"/>
            </a:br>
            <a:r>
              <a:rPr lang="ru-RU" b="1" dirty="0" smtClean="0"/>
              <a:t>Будем думать и считать!</a:t>
            </a:r>
            <a:br>
              <a:rPr lang="ru-RU" b="1" dirty="0" smtClean="0"/>
            </a:br>
            <a:r>
              <a:rPr lang="ru-RU" b="1" dirty="0" smtClean="0"/>
              <a:t>И о многом узнавать.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642918"/>
            <a:ext cx="3181592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3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3*9 </a:t>
            </a:r>
            <a:endParaRPr lang="ru-RU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24:4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7*8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9*2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45:5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5*7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6*5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indent="0" algn="ctr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57573" y="2285992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indent="0" algn="ctr">
              <a:spcBef>
                <a:spcPts val="1800"/>
              </a:spcBef>
              <a:buNone/>
            </a:pP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8238" y="2276872"/>
            <a:ext cx="6407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6, 9, 18, 27, 30, 35, 56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2" descr="C:\Users\PSIX\Desktop\00128295.bm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3929058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82296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http://www.live4.ru/board/img_UJIOHA_2149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500990"/>
          </a:xfrm>
          <a:prstGeom prst="rect">
            <a:avLst/>
          </a:prstGeom>
          <a:noFill/>
        </p:spPr>
      </p:pic>
      <p:pic>
        <p:nvPicPr>
          <p:cNvPr id="1026" name="Picture 2" descr="×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3040063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C:\Users\PSIX\Desktop\00128295.bm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3929058" cy="32861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  <a:tabLst>
                <a:tab pos="4030663" algn="l"/>
              </a:tabLst>
            </a:pPr>
            <a:endParaRPr lang="en-US" sz="2400" dirty="0" smtClean="0"/>
          </a:p>
          <a:p>
            <a:pPr>
              <a:buNone/>
              <a:tabLst>
                <a:tab pos="4030663" algn="l"/>
              </a:tabLst>
            </a:pPr>
            <a:endParaRPr lang="en-US" sz="2400" dirty="0" smtClean="0"/>
          </a:p>
          <a:p>
            <a:pPr>
              <a:buNone/>
              <a:tabLst>
                <a:tab pos="4030663" algn="l"/>
              </a:tabLst>
            </a:pPr>
            <a:endParaRPr lang="en-US" sz="2400" dirty="0" smtClean="0"/>
          </a:p>
          <a:p>
            <a:pPr>
              <a:buNone/>
              <a:tabLst>
                <a:tab pos="4030663" algn="l"/>
              </a:tabLst>
            </a:pPr>
            <a:r>
              <a:rPr lang="ru-RU" sz="2400" dirty="0" smtClean="0"/>
              <a:t>1)		2)</a:t>
            </a:r>
          </a:p>
          <a:p>
            <a:pPr>
              <a:buNone/>
              <a:tabLst>
                <a:tab pos="4030663" algn="l"/>
              </a:tabLst>
            </a:pPr>
            <a:endParaRPr lang="ru-RU" sz="2400" dirty="0" smtClean="0"/>
          </a:p>
          <a:p>
            <a:pPr>
              <a:buNone/>
              <a:tabLst>
                <a:tab pos="4030663" algn="l"/>
              </a:tabLst>
            </a:pPr>
            <a:endParaRPr lang="ru-RU" sz="2400" dirty="0" smtClean="0"/>
          </a:p>
          <a:p>
            <a:pPr>
              <a:buNone/>
              <a:tabLst>
                <a:tab pos="4030663" algn="l"/>
              </a:tabLst>
            </a:pPr>
            <a:endParaRPr lang="ru-RU" sz="2400" dirty="0" smtClean="0"/>
          </a:p>
          <a:p>
            <a:pPr>
              <a:buNone/>
              <a:tabLst>
                <a:tab pos="4030663" algn="l"/>
              </a:tabLst>
            </a:pPr>
            <a:endParaRPr lang="ru-RU" sz="2400" dirty="0" smtClean="0"/>
          </a:p>
          <a:p>
            <a:pPr>
              <a:buNone/>
              <a:tabLst>
                <a:tab pos="4030663" algn="l"/>
              </a:tabLst>
            </a:pPr>
            <a:endParaRPr lang="en-US" sz="2400" dirty="0" smtClean="0"/>
          </a:p>
          <a:p>
            <a:pPr>
              <a:buNone/>
              <a:tabLst>
                <a:tab pos="4030663" algn="l"/>
              </a:tabLst>
            </a:pPr>
            <a:r>
              <a:rPr lang="ru-RU" sz="2400" dirty="0" smtClean="0"/>
              <a:t>3)		4)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69947" y="3571876"/>
            <a:ext cx="21431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962790" y="3607595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105930" y="360759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Левая круглая скобка 9"/>
          <p:cNvSpPr/>
          <p:nvPr/>
        </p:nvSpPr>
        <p:spPr>
          <a:xfrm rot="5400000">
            <a:off x="1962922" y="2321711"/>
            <a:ext cx="357190" cy="2143140"/>
          </a:xfrm>
          <a:prstGeom prst="leftBracket">
            <a:avLst>
              <a:gd name="adj" fmla="val 4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105798" y="360759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0800000">
            <a:off x="2212955" y="3357562"/>
            <a:ext cx="1000132" cy="428628"/>
          </a:xfrm>
          <a:prstGeom prst="arc">
            <a:avLst>
              <a:gd name="adj1" fmla="val 1081176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997715" y="3857628"/>
            <a:ext cx="14367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927071" y="414338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963187" y="4464454"/>
            <a:ext cx="21431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142311" y="3857628"/>
            <a:ext cx="14208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070079" y="414338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106592" y="4464057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69947" y="4572008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998509" y="4572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2177236" y="4607727"/>
            <a:ext cx="714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>
            <a:off x="1069947" y="4357694"/>
            <a:ext cx="1143008" cy="428628"/>
          </a:xfrm>
          <a:prstGeom prst="arc">
            <a:avLst>
              <a:gd name="adj1" fmla="val 1073398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427665" y="3214686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427665" y="3857628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427665" y="4500570"/>
            <a:ext cx="25003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321302" y="3249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750062" y="3249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5321302" y="3892553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750062" y="389255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5357021" y="4499776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7857351" y="4499776"/>
            <a:ext cx="142879" cy="1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321434" y="389255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6357153" y="4499776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Дуга 63"/>
          <p:cNvSpPr/>
          <p:nvPr/>
        </p:nvSpPr>
        <p:spPr>
          <a:xfrm>
            <a:off x="5427665" y="3071810"/>
            <a:ext cx="1428760" cy="285752"/>
          </a:xfrm>
          <a:prstGeom prst="arc">
            <a:avLst>
              <a:gd name="adj1" fmla="val 1075589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Дуга 64"/>
          <p:cNvSpPr/>
          <p:nvPr/>
        </p:nvSpPr>
        <p:spPr>
          <a:xfrm rot="10800000">
            <a:off x="5427665" y="3786190"/>
            <a:ext cx="1000132" cy="214314"/>
          </a:xfrm>
          <a:prstGeom prst="arc">
            <a:avLst>
              <a:gd name="adj1" fmla="val 1075589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Дуга 65"/>
          <p:cNvSpPr/>
          <p:nvPr/>
        </p:nvSpPr>
        <p:spPr>
          <a:xfrm rot="10800000">
            <a:off x="6427797" y="3714752"/>
            <a:ext cx="428628" cy="285752"/>
          </a:xfrm>
          <a:prstGeom prst="arc">
            <a:avLst>
              <a:gd name="adj1" fmla="val 1075589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Дуга 66"/>
          <p:cNvSpPr/>
          <p:nvPr/>
        </p:nvSpPr>
        <p:spPr>
          <a:xfrm>
            <a:off x="6427797" y="4357694"/>
            <a:ext cx="1500198" cy="285752"/>
          </a:xfrm>
          <a:prstGeom prst="arc">
            <a:avLst>
              <a:gd name="adj1" fmla="val 1075589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уга 67"/>
          <p:cNvSpPr/>
          <p:nvPr/>
        </p:nvSpPr>
        <p:spPr>
          <a:xfrm rot="10800000">
            <a:off x="5427665" y="4357694"/>
            <a:ext cx="2500330" cy="285752"/>
          </a:xfrm>
          <a:prstGeom prst="arc">
            <a:avLst>
              <a:gd name="adj1" fmla="val 1075589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5357021" y="34996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5392740" y="3678239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6785781" y="34996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6821500" y="3678239"/>
            <a:ext cx="714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 flipH="1" flipV="1">
            <a:off x="5357021" y="414258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 flipH="1" flipV="1">
            <a:off x="5391946" y="4321975"/>
            <a:ext cx="714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6357153" y="4142586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 flipH="1" flipV="1">
            <a:off x="6392872" y="4321975"/>
            <a:ext cx="7064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6428591" y="385683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6571467" y="385683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 flipH="1" flipV="1">
            <a:off x="6642905" y="385683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 flipH="1" flipV="1">
            <a:off x="6714343" y="385683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 flipH="1" flipV="1">
            <a:off x="6500029" y="385683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1214414" y="5786454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2358216" y="5785660"/>
            <a:ext cx="14208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 flipH="1" flipV="1">
            <a:off x="1500960" y="578566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 flipH="1" flipV="1">
            <a:off x="1143770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Дуга 117"/>
          <p:cNvSpPr/>
          <p:nvPr/>
        </p:nvSpPr>
        <p:spPr>
          <a:xfrm>
            <a:off x="1214414" y="5643578"/>
            <a:ext cx="1214446" cy="285752"/>
          </a:xfrm>
          <a:prstGeom prst="arc">
            <a:avLst>
              <a:gd name="adj1" fmla="val 1082154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Дуга 119"/>
          <p:cNvSpPr/>
          <p:nvPr/>
        </p:nvSpPr>
        <p:spPr>
          <a:xfrm>
            <a:off x="1214414" y="5715016"/>
            <a:ext cx="357190" cy="214314"/>
          </a:xfrm>
          <a:prstGeom prst="arc">
            <a:avLst>
              <a:gd name="adj1" fmla="val 1102681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rot="5400000">
            <a:off x="5287174" y="5786454"/>
            <a:ext cx="14208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5357818" y="5786454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7000892" y="5786454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6358744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Дуга 132"/>
          <p:cNvSpPr/>
          <p:nvPr/>
        </p:nvSpPr>
        <p:spPr>
          <a:xfrm>
            <a:off x="5357818" y="5572140"/>
            <a:ext cx="1714512" cy="428628"/>
          </a:xfrm>
          <a:prstGeom prst="arc">
            <a:avLst>
              <a:gd name="adj1" fmla="val 10760616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Дуга 133"/>
          <p:cNvSpPr/>
          <p:nvPr/>
        </p:nvSpPr>
        <p:spPr>
          <a:xfrm rot="10800000">
            <a:off x="5357818" y="5572140"/>
            <a:ext cx="1071570" cy="357190"/>
          </a:xfrm>
          <a:prstGeom prst="arc">
            <a:avLst>
              <a:gd name="adj1" fmla="val 10760616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Дуга 134"/>
          <p:cNvSpPr/>
          <p:nvPr/>
        </p:nvSpPr>
        <p:spPr>
          <a:xfrm rot="10800000">
            <a:off x="6429388" y="5572140"/>
            <a:ext cx="642942" cy="357190"/>
          </a:xfrm>
          <a:prstGeom prst="arc">
            <a:avLst>
              <a:gd name="adj1" fmla="val 10760616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 rot="5400000">
            <a:off x="6430182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5400000">
            <a:off x="6501620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rot="5400000">
            <a:off x="6573058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>
            <a:off x="6644496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5400000">
            <a:off x="6715934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5400000">
            <a:off x="6787372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5400000">
            <a:off x="6858810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5400000">
            <a:off x="6930248" y="578566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120" idx="0"/>
          </p:cNvCxnSpPr>
          <p:nvPr/>
        </p:nvCxnSpPr>
        <p:spPr>
          <a:xfrm rot="16200000" flipH="1">
            <a:off x="1262664" y="5763265"/>
            <a:ext cx="47449" cy="141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405425" y="5885296"/>
            <a:ext cx="166179" cy="440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643042" y="592933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857356" y="5929330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2071670" y="5922618"/>
            <a:ext cx="154849" cy="6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2291834" y="5786454"/>
            <a:ext cx="137026" cy="1081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570145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5784855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1643042" y="53578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0760" y="52149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grpSp>
        <p:nvGrpSpPr>
          <p:cNvPr id="84" name="Группа 83"/>
          <p:cNvGrpSpPr/>
          <p:nvPr/>
        </p:nvGrpSpPr>
        <p:grpSpPr>
          <a:xfrm>
            <a:off x="6572264" y="4702742"/>
            <a:ext cx="357190" cy="369332"/>
            <a:chOff x="6136916" y="5188417"/>
            <a:chExt cx="357190" cy="369332"/>
          </a:xfrm>
        </p:grpSpPr>
        <p:sp>
          <p:nvSpPr>
            <p:cNvPr id="107" name="Овал 106"/>
            <p:cNvSpPr/>
            <p:nvPr/>
          </p:nvSpPr>
          <p:spPr>
            <a:xfrm>
              <a:off x="6143636" y="5214950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136916" y="5188417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?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70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 МАТЕМАТИКИ 4 «Г» МОУ Лицей г.Истры</vt:lpstr>
      <vt:lpstr>Слайд 2</vt:lpstr>
      <vt:lpstr>Слайд 3</vt:lpstr>
      <vt:lpstr>Слайд 4</vt:lpstr>
      <vt:lpstr>Слайд 5</vt:lpstr>
      <vt:lpstr>Слайд 6</vt:lpstr>
      <vt:lpstr>Слайд 7</vt:lpstr>
      <vt:lpstr> 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«Г» МОУ Лицей  г.Истры</dc:title>
  <dc:creator>PSIX</dc:creator>
  <cp:lastModifiedBy>Elena</cp:lastModifiedBy>
  <cp:revision>38</cp:revision>
  <dcterms:created xsi:type="dcterms:W3CDTF">2012-10-28T08:37:30Z</dcterms:created>
  <dcterms:modified xsi:type="dcterms:W3CDTF">2013-07-25T16:50:04Z</dcterms:modified>
</cp:coreProperties>
</file>