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9" r:id="rId3"/>
    <p:sldId id="274" r:id="rId4"/>
    <p:sldId id="263" r:id="rId5"/>
    <p:sldId id="259" r:id="rId6"/>
    <p:sldId id="261" r:id="rId7"/>
    <p:sldId id="265" r:id="rId8"/>
    <p:sldId id="260" r:id="rId9"/>
    <p:sldId id="266" r:id="rId10"/>
    <p:sldId id="264" r:id="rId11"/>
    <p:sldId id="267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.board.com.ua/a/1043781393/wm/4-remont-modernizatsiya-rekonstruktsiya-i-prodazh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n.ru/data/forum/images/2011-05/35289373-22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img-fotki.yandex.ru/get/4812/119528728.9d4/0_94bc4_bf5f6680_X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gallery.forum-grad.ru/files/3/8/5/7/0/__9818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on-appetit.do.am/_pu/5/71811574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img.huyandex.com/FilesPics/huyandex/864/000/037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kill.ru/images/2007/08/13/188258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n.ru/data/forum/images/2011-05/35289373-22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izon.biz.ua/modules/doska_18/images/ads/i_img_1298203125_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1.zakazi24.ru/Image.ashx?product_img=632486&amp;w=230&amp;h=23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kidki.ua/img/goods/68698_30_big_1409965115_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prom.ua/2803590_w640_h640_jkd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математики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8"/>
            <a:ext cx="9144000" cy="687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653136"/>
            <a:ext cx="6624736" cy="220486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учитель начальных классов </a:t>
            </a:r>
            <a:r>
              <a:rPr lang="ru-RU" b="1" dirty="0" err="1" smtClean="0">
                <a:solidFill>
                  <a:schemeClr val="tx1"/>
                </a:solidFill>
              </a:rPr>
              <a:t>Одрова</a:t>
            </a:r>
            <a:r>
              <a:rPr lang="ru-RU" b="1" dirty="0" smtClean="0">
                <a:solidFill>
                  <a:schemeClr val="tx1"/>
                </a:solidFill>
              </a:rPr>
              <a:t> А. 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9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board.com.ua/a/1043781393/wm/4-remont-modernizatsiya-rekonstruktsiya-i-prodazh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7" y="-29244"/>
            <a:ext cx="6887243" cy="68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1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n.ru/data/forum/images/2011-05/35289373-2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8" y="-175543"/>
            <a:ext cx="6916908" cy="6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65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9865096" cy="4666530"/>
          </a:xfrm>
        </p:spPr>
        <p:txBody>
          <a:bodyPr>
            <a:noAutofit/>
          </a:bodyPr>
          <a:lstStyle/>
          <a:p>
            <a:r>
              <a:rPr lang="ru-RU" sz="14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килограмм</a:t>
            </a:r>
          </a:p>
        </p:txBody>
      </p:sp>
    </p:spTree>
    <p:extLst>
      <p:ext uri="{BB962C8B-B14F-4D97-AF65-F5344CB8AC3E}">
        <p14:creationId xmlns:p14="http://schemas.microsoft.com/office/powerpoint/2010/main" val="279989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4812/119528728.9d4/0_94bc4_bf5f6680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76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allery.forum-grad.ru/files/3/8/5/7/0/__9818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4345" r="8979" b="5371"/>
          <a:stretch/>
        </p:blipFill>
        <p:spPr bwMode="auto">
          <a:xfrm>
            <a:off x="251520" y="242311"/>
            <a:ext cx="3801291" cy="34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.huyandex.com/FilesPics/huyandex/864/000/037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r="4632" b="14071"/>
          <a:stretch/>
        </p:blipFill>
        <p:spPr bwMode="auto">
          <a:xfrm>
            <a:off x="5220072" y="503217"/>
            <a:ext cx="3419872" cy="29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bon-appetit.do.am/_pu/5/71811574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t="9296" r="18976" b="17416"/>
          <a:stretch/>
        </p:blipFill>
        <p:spPr bwMode="auto">
          <a:xfrm>
            <a:off x="2987824" y="3686160"/>
            <a:ext cx="2612572" cy="26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6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386610"/>
          </a:xfrm>
        </p:spPr>
        <p:txBody>
          <a:bodyPr>
            <a:noAutofit/>
          </a:bodyPr>
          <a:lstStyle/>
          <a:p>
            <a:r>
              <a:rPr lang="ru-RU" sz="24000" b="1" dirty="0" smtClean="0">
                <a:ln w="7620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24000" b="1" dirty="0">
              <a:ln w="76200"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6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kill.ru/images/2007/08/13/18825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00" y="0"/>
            <a:ext cx="7410540" cy="68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4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n.ru/data/forum/images/2011-05/35289373-2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8" y="-175543"/>
            <a:ext cx="6916908" cy="691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7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zon.biz.ua/modules/doska_18/images/ads/i_img_1298203125_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b="16234"/>
          <a:stretch/>
        </p:blipFill>
        <p:spPr bwMode="auto">
          <a:xfrm>
            <a:off x="7667" y="2132856"/>
            <a:ext cx="897164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1.zakazi24.ru/Image.ashx?product_img=632486&amp;w=230&amp;h=2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2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kidki.ua/img/goods/68698_30_big_1409965115_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33405" r="1616" b="23288"/>
          <a:stretch/>
        </p:blipFill>
        <p:spPr bwMode="auto">
          <a:xfrm>
            <a:off x="-1" y="1556792"/>
            <a:ext cx="914400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9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prom.ua/2803590_w640_h640_jkd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5776" r="4065"/>
          <a:stretch/>
        </p:blipFill>
        <p:spPr bwMode="auto">
          <a:xfrm>
            <a:off x="1389400" y="332656"/>
            <a:ext cx="631965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8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математики</vt:lpstr>
      <vt:lpstr>Презентация PowerPoint</vt:lpstr>
      <vt:lpstr>Масса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килограмм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 1 А</dc:title>
  <dc:creator>User</dc:creator>
  <cp:lastModifiedBy>User</cp:lastModifiedBy>
  <cp:revision>13</cp:revision>
  <dcterms:created xsi:type="dcterms:W3CDTF">2013-09-05T02:24:12Z</dcterms:created>
  <dcterms:modified xsi:type="dcterms:W3CDTF">2014-04-07T13:02:42Z</dcterms:modified>
</cp:coreProperties>
</file>