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10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10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72466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Сложение и вычитание до 100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 класс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4071966" cy="1752600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67476"/>
            <a:ext cx="1428760" cy="1805700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26 - 5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14950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286388"/>
            <a:ext cx="857256" cy="111003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643446"/>
            <a:ext cx="1158467" cy="1597885"/>
          </a:xfrm>
          <a:prstGeom prst="rect">
            <a:avLst/>
          </a:prstGeom>
          <a:noFill/>
        </p:spPr>
      </p:pic>
      <p:pic>
        <p:nvPicPr>
          <p:cNvPr id="4098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978015"/>
            <a:ext cx="500066" cy="461172"/>
          </a:xfrm>
          <a:prstGeom prst="rect">
            <a:avLst/>
          </a:prstGeom>
          <a:noFill/>
        </p:spPr>
      </p:pic>
      <p:pic>
        <p:nvPicPr>
          <p:cNvPr id="17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214290"/>
            <a:ext cx="630892" cy="581823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картинки\анимашки\395be2aa2831bdc8440e4a29c531e58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857232"/>
            <a:ext cx="857256" cy="54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5486E-6 L 0.3151 -0.60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38 - 14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14950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33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286388"/>
            <a:ext cx="857256" cy="111003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643446"/>
            <a:ext cx="1158467" cy="1597885"/>
          </a:xfrm>
          <a:prstGeom prst="rect">
            <a:avLst/>
          </a:prstGeom>
          <a:noFill/>
        </p:spPr>
      </p:pic>
      <p:pic>
        <p:nvPicPr>
          <p:cNvPr id="4098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978015"/>
            <a:ext cx="500066" cy="461172"/>
          </a:xfrm>
          <a:prstGeom prst="rect">
            <a:avLst/>
          </a:prstGeom>
          <a:noFill/>
        </p:spPr>
      </p:pic>
      <p:pic>
        <p:nvPicPr>
          <p:cNvPr id="17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214290"/>
            <a:ext cx="630892" cy="581823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картинки\анимашки\395be2aa2831bdc8440e4a29c531e58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857232"/>
            <a:ext cx="857256" cy="54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832 L 0.12205 -0.76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47 - 23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43578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572140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34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581406" cy="75284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143380"/>
            <a:ext cx="1158467" cy="1597885"/>
          </a:xfrm>
          <a:prstGeom prst="rect">
            <a:avLst/>
          </a:prstGeom>
          <a:noFill/>
        </p:spPr>
      </p:pic>
      <p:pic>
        <p:nvPicPr>
          <p:cNvPr id="17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0"/>
            <a:ext cx="630892" cy="581823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картинки\анимашки\395be2aa2831bdc8440e4a29c531e58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857232"/>
            <a:ext cx="857256" cy="54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41536E-6 L 0.20799 -0.7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24 - 4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43578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20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572140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581406" cy="75284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143380"/>
            <a:ext cx="1158467" cy="1597885"/>
          </a:xfrm>
          <a:prstGeom prst="rect">
            <a:avLst/>
          </a:prstGeom>
          <a:noFill/>
        </p:spPr>
      </p:pic>
      <p:pic>
        <p:nvPicPr>
          <p:cNvPr id="17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0"/>
            <a:ext cx="630892" cy="581823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картинки\анимашки\395be2aa2831bdc8440e4a29c531e58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857232"/>
            <a:ext cx="857256" cy="54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19223E-7 L -0.03941 -0.74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75 - 12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43578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572140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581406" cy="75284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143380"/>
            <a:ext cx="1158467" cy="1597885"/>
          </a:xfrm>
          <a:prstGeom prst="rect">
            <a:avLst/>
          </a:prstGeom>
          <a:noFill/>
        </p:spPr>
      </p:pic>
      <p:pic>
        <p:nvPicPr>
          <p:cNvPr id="17" name="Picture 2" descr="C:\Users\Учитель\Desktop\Доделать\бабочка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0"/>
            <a:ext cx="630892" cy="581823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картинки\анимашки\395be2aa2831bdc8440e4a29c531e58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857232"/>
            <a:ext cx="857256" cy="54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5845E-7 L 0.18889 -0.75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3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88 - 36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357826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785926"/>
            <a:ext cx="581406" cy="752847"/>
          </a:xfrm>
          <a:prstGeom prst="rect">
            <a:avLst/>
          </a:prstGeom>
          <a:noFill/>
        </p:spPr>
      </p:pic>
      <p:pic>
        <p:nvPicPr>
          <p:cNvPr id="2" name="Picture 2" descr="C:\Users\Учитель\Desktop\картинки\0_78c6c_eae4da06_L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1904" y="4000504"/>
            <a:ext cx="126845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2887E-7 L 0.02362 -0.73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39 - 26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357826"/>
            <a:ext cx="753401" cy="957262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785926"/>
            <a:ext cx="581406" cy="752847"/>
          </a:xfrm>
          <a:prstGeom prst="rect">
            <a:avLst/>
          </a:prstGeom>
          <a:noFill/>
        </p:spPr>
      </p:pic>
      <p:pic>
        <p:nvPicPr>
          <p:cNvPr id="2" name="Picture 2" descr="C:\Users\Учитель\Desktop\картинки\0_78c6c_eae4da06_L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1904" y="4000504"/>
            <a:ext cx="126845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4131E-6 L 0.31719 -0.76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19 - 7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357826"/>
            <a:ext cx="753401" cy="9572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00702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785926"/>
            <a:ext cx="581406" cy="752847"/>
          </a:xfrm>
          <a:prstGeom prst="rect">
            <a:avLst/>
          </a:prstGeom>
          <a:noFill/>
        </p:spPr>
      </p:pic>
      <p:pic>
        <p:nvPicPr>
          <p:cNvPr id="2" name="Picture 2" descr="C:\Users\Учитель\Desktop\картинки\0_78c6c_eae4da06_L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1904" y="4000504"/>
            <a:ext cx="1268453" cy="1643074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358214" y="5786454"/>
            <a:ext cx="642910" cy="7143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17 L 0.31719 -0.60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20002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hlinkClick r:id="rId3" action="ppaction://hlinksldjump"/>
              </a:rPr>
              <a:t>Сложение и вычитание </a:t>
            </a:r>
            <a:br>
              <a:rPr lang="ru-RU" sz="4800" b="1" dirty="0" smtClean="0">
                <a:solidFill>
                  <a:srgbClr val="002060"/>
                </a:solidFill>
                <a:hlinkClick r:id="rId3" action="ppaction://hlinksldjump"/>
              </a:rPr>
            </a:br>
            <a:r>
              <a:rPr lang="ru-RU" sz="4800" b="1" dirty="0" smtClean="0">
                <a:solidFill>
                  <a:srgbClr val="002060"/>
                </a:solidFill>
                <a:hlinkClick r:id="rId3" action="ppaction://hlinksldjump"/>
              </a:rPr>
              <a:t>до 20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000" b="1" dirty="0"/>
          </a:p>
        </p:txBody>
      </p:sp>
      <p:pic>
        <p:nvPicPr>
          <p:cNvPr id="1027" name="Picture 3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767476"/>
            <a:ext cx="1428760" cy="1805700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5000636"/>
            <a:ext cx="77724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Сложение и вычитание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до 100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12 – 4 =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64294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64294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8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64294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64294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856 L 0.44218 -0.76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 + 5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10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1906E-6 L 0.29931 -0.6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11 - 8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L 0.31302 -0.60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16 - 8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8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897 L 0.24879 -0.76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5 + 9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15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08374E-7 L 0.06893 -0.776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3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8 + 6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84"/>
            <a:ext cx="1534112" cy="1938847"/>
          </a:xfrm>
          <a:prstGeom prst="rect">
            <a:avLst/>
          </a:prstGeom>
          <a:noFill/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429652" y="6286520"/>
            <a:ext cx="571472" cy="428628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12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14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15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031E-6 L 0.07483 -0.76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оделать\1316819084_wallpapers-by-nevseoboi-83_nevseoboi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14842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14 - 6 =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Учитель\Desktop\картинки\анимашки\mahsen92sq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14950"/>
            <a:ext cx="753401" cy="957262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\анимашки\11fc0c2ba18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090607" cy="109060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28926" y="457200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643578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8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15016"/>
            <a:ext cx="92869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6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643578"/>
            <a:ext cx="1000132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артинки\анимашки\ea60b3d857d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286388"/>
            <a:ext cx="857256" cy="1110037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картинки\0_650cd_a17350f9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643446"/>
            <a:ext cx="1158467" cy="1597885"/>
          </a:xfrm>
          <a:prstGeom prst="rect">
            <a:avLst/>
          </a:prstGeom>
          <a:noFill/>
        </p:spPr>
      </p:pic>
      <p:sp>
        <p:nvSpPr>
          <p:cNvPr id="17" name="Управляющая кнопка: домой 16">
            <a:hlinkClick r:id="rId9" action="ppaction://hlinksldjump" highlightClick="1"/>
          </p:cNvPr>
          <p:cNvSpPr/>
          <p:nvPr/>
        </p:nvSpPr>
        <p:spPr>
          <a:xfrm>
            <a:off x="8358214" y="5786454"/>
            <a:ext cx="642910" cy="7143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0856 L 0.44028 -0.76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3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131</Words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Сложение и вычитание до 100 2 класс</vt:lpstr>
      <vt:lpstr>Сложение и вычитание  до 20 </vt:lpstr>
      <vt:lpstr>12 – 4 = </vt:lpstr>
      <vt:lpstr>6 + 5 =  </vt:lpstr>
      <vt:lpstr>11 - 8 =  </vt:lpstr>
      <vt:lpstr>16 - 8 =  </vt:lpstr>
      <vt:lpstr>5 + 9 =  </vt:lpstr>
      <vt:lpstr>8 + 6 =  </vt:lpstr>
      <vt:lpstr>14 - 6 =  </vt:lpstr>
      <vt:lpstr>26 - 5 =  </vt:lpstr>
      <vt:lpstr>38 - 14 =  </vt:lpstr>
      <vt:lpstr>47 - 23 =  </vt:lpstr>
      <vt:lpstr>24 - 4 =  </vt:lpstr>
      <vt:lpstr>75 - 12 =  </vt:lpstr>
      <vt:lpstr>88 - 36 =  </vt:lpstr>
      <vt:lpstr>39 - 26 =  </vt:lpstr>
      <vt:lpstr>19 - 7 =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 до 100 2 класс</dc:title>
  <dc:creator>Учитель</dc:creator>
  <cp:lastModifiedBy>User</cp:lastModifiedBy>
  <cp:revision>34</cp:revision>
  <dcterms:created xsi:type="dcterms:W3CDTF">2013-10-21T04:17:20Z</dcterms:created>
  <dcterms:modified xsi:type="dcterms:W3CDTF">2014-04-10T08:19:29Z</dcterms:modified>
</cp:coreProperties>
</file>