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3" r:id="rId2"/>
    <p:sldId id="282" r:id="rId3"/>
    <p:sldId id="257" r:id="rId4"/>
    <p:sldId id="258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6" r:id="rId19"/>
    <p:sldId id="278" r:id="rId20"/>
    <p:sldId id="279" r:id="rId21"/>
    <p:sldId id="280" r:id="rId22"/>
    <p:sldId id="281" r:id="rId23"/>
    <p:sldId id="284" r:id="rId24"/>
    <p:sldId id="28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4A9DE-2D1B-4A0F-900A-6C4D353D2E36}" type="datetimeFigureOut">
              <a:rPr lang="ru-RU" smtClean="0"/>
              <a:pPr/>
              <a:t>07.08.2013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69E79-5CF7-48E5-8DB2-AF82B2F4BC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69E79-5CF7-48E5-8DB2-AF82B2F4BC4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B149-D473-4474-896E-244502D7AF0A}" type="datetimeFigureOut">
              <a:rPr lang="ru-RU" smtClean="0"/>
              <a:pPr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098F6-C827-4495-BF52-6B6C0D0D4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B149-D473-4474-896E-244502D7AF0A}" type="datetimeFigureOut">
              <a:rPr lang="ru-RU" smtClean="0"/>
              <a:pPr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098F6-C827-4495-BF52-6B6C0D0D4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B149-D473-4474-896E-244502D7AF0A}" type="datetimeFigureOut">
              <a:rPr lang="ru-RU" smtClean="0"/>
              <a:pPr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098F6-C827-4495-BF52-6B6C0D0D4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B149-D473-4474-896E-244502D7AF0A}" type="datetimeFigureOut">
              <a:rPr lang="ru-RU" smtClean="0"/>
              <a:pPr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098F6-C827-4495-BF52-6B6C0D0D4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B149-D473-4474-896E-244502D7AF0A}" type="datetimeFigureOut">
              <a:rPr lang="ru-RU" smtClean="0"/>
              <a:pPr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098F6-C827-4495-BF52-6B6C0D0D4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B149-D473-4474-896E-244502D7AF0A}" type="datetimeFigureOut">
              <a:rPr lang="ru-RU" smtClean="0"/>
              <a:pPr/>
              <a:t>07.08.2013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098F6-C827-4495-BF52-6B6C0D0D4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B149-D473-4474-896E-244502D7AF0A}" type="datetimeFigureOut">
              <a:rPr lang="ru-RU" smtClean="0"/>
              <a:pPr/>
              <a:t>07.08.2013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098F6-C827-4495-BF52-6B6C0D0D4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B149-D473-4474-896E-244502D7AF0A}" type="datetimeFigureOut">
              <a:rPr lang="ru-RU" smtClean="0"/>
              <a:pPr/>
              <a:t>07.08.2013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098F6-C827-4495-BF52-6B6C0D0D4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B149-D473-4474-896E-244502D7AF0A}" type="datetimeFigureOut">
              <a:rPr lang="ru-RU" smtClean="0"/>
              <a:pPr/>
              <a:t>07.08.2013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098F6-C827-4495-BF52-6B6C0D0D4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B149-D473-4474-896E-244502D7AF0A}" type="datetimeFigureOut">
              <a:rPr lang="ru-RU" smtClean="0"/>
              <a:pPr/>
              <a:t>07.08.2013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098F6-C827-4495-BF52-6B6C0D0D4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B149-D473-4474-896E-244502D7AF0A}" type="datetimeFigureOut">
              <a:rPr lang="ru-RU" smtClean="0"/>
              <a:pPr/>
              <a:t>07.08.2013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098F6-C827-4495-BF52-6B6C0D0D4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7B149-D473-4474-896E-244502D7AF0A}" type="datetimeFigureOut">
              <a:rPr lang="ru-RU" smtClean="0"/>
              <a:pPr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098F6-C827-4495-BF52-6B6C0D0D4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"/>
            <a:ext cx="7772400" cy="908720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0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МБОУ Гимназия 23 г. Химки</a:t>
            </a:r>
            <a:endParaRPr lang="ru-RU" sz="4000" dirty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20688"/>
            <a:ext cx="8784976" cy="2016224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Пейзаж.</a:t>
            </a:r>
          </a:p>
          <a:p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Ранняя осень.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Урок изобразительного искусства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3 класс</a:t>
            </a:r>
            <a:endParaRPr lang="ru-RU" sz="4800" dirty="0">
              <a:solidFill>
                <a:srgbClr val="FFC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39544" y="5229200"/>
            <a:ext cx="4104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rgbClr val="FFC000"/>
                  </a:solidFill>
                </a:ln>
              </a:rPr>
              <a:t>Презентацию подготовила </a:t>
            </a:r>
          </a:p>
          <a:p>
            <a:pPr algn="just"/>
            <a:r>
              <a:rPr lang="ru-RU" sz="2400" dirty="0">
                <a:ln>
                  <a:solidFill>
                    <a:srgbClr val="FFC000"/>
                  </a:solidFill>
                </a:ln>
              </a:rPr>
              <a:t>учитель начальных классов </a:t>
            </a:r>
          </a:p>
          <a:p>
            <a:r>
              <a:rPr lang="ru-RU" sz="2400" dirty="0">
                <a:ln>
                  <a:solidFill>
                    <a:srgbClr val="FFC000"/>
                  </a:solidFill>
                </a:ln>
              </a:rPr>
              <a:t>Иванова </a:t>
            </a:r>
            <a:r>
              <a:rPr lang="ru-RU" sz="2400" dirty="0" smtClean="0">
                <a:ln>
                  <a:solidFill>
                    <a:srgbClr val="FFC000"/>
                  </a:solidFill>
                </a:ln>
              </a:rPr>
              <a:t>Марина </a:t>
            </a:r>
            <a:r>
              <a:rPr lang="ru-RU" sz="2400" dirty="0">
                <a:ln>
                  <a:solidFill>
                    <a:srgbClr val="FFC000"/>
                  </a:solidFill>
                </a:ln>
              </a:rPr>
              <a:t>Николаевна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6237312"/>
            <a:ext cx="1761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. г.Химки, 2013г.</a:t>
            </a:r>
          </a:p>
        </p:txBody>
      </p:sp>
      <p:pic>
        <p:nvPicPr>
          <p:cNvPr id="8" name="Picture 3" descr="C:\Users\Vlad\Desktop\Аттестация\ОТКРЫТЫЙ УРОК ИЗО\фото\P114041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4365104"/>
            <a:ext cx="2784310" cy="208823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Vlad\Desktop\Аттестация\ОТКРЫТЫЙ УРОК ИЗО\фото\P11403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3568" y="548680"/>
            <a:ext cx="7666798" cy="57500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Vlad\Desktop\Аттестация\ОТКРЫТЫЙ УРОК ИЗО\фото\P114039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99592" y="1538790"/>
            <a:ext cx="6826705" cy="512002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0992" y="476672"/>
            <a:ext cx="9073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На дальнем плане рисуем деревья, используя различные оттенки желтой и зеленой краски</a:t>
            </a:r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Vlad\Desktop\Аттестация\ОТКРЫТЫЙ УРОК ИЗО\фото\P11403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27584" y="548680"/>
            <a:ext cx="7666798" cy="57500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Vlad\Desktop\Аттестация\ОТКРЫТЫЙ УРОК ИЗО\фото\P11403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576" y="620688"/>
            <a:ext cx="7666798" cy="57500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Vlad\Desktop\Аттестация\ОТКРЫТЫЙ УРОК ИЗО\фото\P11404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47664" y="1484784"/>
            <a:ext cx="6034617" cy="45259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332656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Отрываем от салфетки еще две полоски и наклеиваем их по краям листа</a:t>
            </a:r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Vlad\Desktop\Аттестация\ОТКРЫТЫЙ УРОК ИЗО\фото\P11404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52052" y="548680"/>
            <a:ext cx="3884249" cy="291318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2" descr="C:\Users\Vlad\Desktop\Аттестация\ОТКРЫТЫЙ УРОК ИЗО\фото\P114040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1521" y="1124744"/>
            <a:ext cx="5544616" cy="502255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Vlad\Desktop\Аттестация\ОТКРЫТЫЙ УРОК ИЗО\фото\P11404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71600" y="1556792"/>
            <a:ext cx="7128792" cy="495801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2" y="404664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Еще отрываем две части от салфетки- для листвы деревьев и наклеиваем их.</a:t>
            </a:r>
            <a:endParaRPr lang="ru-RU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Vlad\Desktop\Аттестация\ОТКРЫТЫЙ УРОК ИЗО\фото\P11404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576" y="476672"/>
            <a:ext cx="7704856" cy="577864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Vlad\Desktop\Аттестация\ОТКРЫТЫЙ УРОК ИЗО\фото\P11404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27584" y="548680"/>
            <a:ext cx="7474777" cy="560608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Vlad\Desktop\Аттестация\ОТКРЫТЫЙ УРОК ИЗО\фото\P11404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71600" y="908720"/>
            <a:ext cx="7416824" cy="53974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475656" y="188640"/>
            <a:ext cx="5634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Раскрашиваем стволы деревьев и листву.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Цель</a:t>
            </a:r>
            <a:r>
              <a:rPr lang="ru-RU" dirty="0" smtClean="0"/>
              <a:t>: выполнение осеннего </a:t>
            </a:r>
            <a:r>
              <a:rPr lang="ru-RU" dirty="0" smtClean="0"/>
              <a:t>пейзажа</a:t>
            </a:r>
          </a:p>
          <a:p>
            <a:r>
              <a:rPr lang="ru-RU" dirty="0" smtClean="0"/>
              <a:t>Задачи:  Повторить жанры живописи, расширить знания учащихся о </a:t>
            </a:r>
            <a:r>
              <a:rPr lang="ru-RU" dirty="0" smtClean="0"/>
              <a:t>пейзаже</a:t>
            </a:r>
            <a:endParaRPr lang="ru-RU" dirty="0" smtClean="0"/>
          </a:p>
          <a:p>
            <a:r>
              <a:rPr lang="ru-RU" dirty="0" smtClean="0"/>
              <a:t>обратить внимание детей на особенности признаков осени в природе, на красоту форм окраски растений, развивать у детей умение писать кистью, пользуясь разными приемами, широкими и главными мазками и линиями, концом кисти, </a:t>
            </a:r>
            <a:r>
              <a:rPr lang="ru-RU" dirty="0" err="1" smtClean="0"/>
              <a:t>примакиванием</a:t>
            </a:r>
            <a:r>
              <a:rPr lang="ru-RU" dirty="0" smtClean="0"/>
              <a:t> кисти к бумаге и мелкими мазками, формировать образную память, умение компоновать сюжетный рисунок.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Vlad\Desktop\Аттестация\ОТКРЫТЫЙ УРОК ИЗО\фото\P11404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19672" y="1484784"/>
            <a:ext cx="6034617" cy="45259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Vlad\Desktop\Аттестация\ОТКРЫТЫЙ УРОК ИЗО\фото\P11404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576" y="476672"/>
            <a:ext cx="7848872" cy="588665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Vlad\Desktop\Аттестация\ОТКРЫТЫЙ УРОК ИЗО\фото\P11404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27584" y="476672"/>
            <a:ext cx="7474777" cy="560608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6" name="Picture 4" descr="C:\Users\Vlad\Desktop\Аттестация\ОТКРЫТЫЙ УРОК ИЗО\фото\P11404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prstTxWarp prst="textPlain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СПАСИБО ЗА ВНИМАНИЕ.</a:t>
            </a:r>
            <a:endParaRPr lang="ru-RU" b="1" dirty="0">
              <a:ln w="18000">
                <a:solidFill>
                  <a:srgbClr val="FFC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lad\Desktop\Аттестация\ОТКРЫТЫЙ УРОК ИЗО\фото\P114038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31640" y="1700808"/>
            <a:ext cx="6120680" cy="459051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0"/>
            <a:ext cx="88924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 smtClean="0"/>
          </a:p>
          <a:p>
            <a:pPr lvl="0"/>
            <a:r>
              <a:rPr lang="ru-RU" sz="2400" dirty="0" smtClean="0"/>
              <a:t>Нам понадобится:</a:t>
            </a:r>
          </a:p>
          <a:p>
            <a:pPr lvl="0"/>
            <a:r>
              <a:rPr lang="ru-RU" sz="2400" dirty="0" smtClean="0"/>
              <a:t>бумага </a:t>
            </a:r>
            <a:r>
              <a:rPr lang="ru-RU" sz="2400" dirty="0" smtClean="0"/>
              <a:t>для акварели, </a:t>
            </a:r>
            <a:r>
              <a:rPr lang="ru-RU" sz="2400" dirty="0" smtClean="0"/>
              <a:t>краски </a:t>
            </a:r>
            <a:r>
              <a:rPr lang="ru-RU" sz="2400" dirty="0" smtClean="0"/>
              <a:t>акварельные, </a:t>
            </a:r>
            <a:r>
              <a:rPr lang="ru-RU" sz="2400" dirty="0" smtClean="0"/>
              <a:t>кисти </a:t>
            </a:r>
            <a:r>
              <a:rPr lang="ru-RU" sz="2400" dirty="0" smtClean="0"/>
              <a:t>(широкие, узкие), </a:t>
            </a:r>
            <a:r>
              <a:rPr lang="ru-RU" sz="2400" dirty="0" smtClean="0"/>
              <a:t>баночка </a:t>
            </a:r>
            <a:r>
              <a:rPr lang="ru-RU" sz="2400" dirty="0" smtClean="0"/>
              <a:t>с водой, </a:t>
            </a:r>
            <a:r>
              <a:rPr lang="ru-RU" sz="2400" dirty="0" smtClean="0"/>
              <a:t>палитра</a:t>
            </a:r>
            <a:r>
              <a:rPr lang="ru-RU" sz="2400" dirty="0" smtClean="0"/>
              <a:t>, </a:t>
            </a:r>
            <a:r>
              <a:rPr lang="ru-RU" sz="2400" dirty="0" smtClean="0"/>
              <a:t>тряпочка, салфетки белые, клей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Vlad\Desktop\Аттестация\ОТКРЫТЫЙ УРОК ИЗО\фото\P11403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536" y="1196752"/>
            <a:ext cx="3528392" cy="248427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23528" y="332656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Возьмем салфетку и разорвем на составляющие части:</a:t>
            </a:r>
            <a:endParaRPr lang="ru-RU" sz="2400" dirty="0"/>
          </a:p>
        </p:txBody>
      </p:sp>
      <p:pic>
        <p:nvPicPr>
          <p:cNvPr id="11" name="Picture 2" descr="C:\Users\Vlad\Desktop\Аттестация\ОТКРЫТЫЙ УРОК ИЗО\фото\P114038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7544" y="4077071"/>
            <a:ext cx="3456384" cy="259228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Picture 2" descr="C:\Users\Vlad\Desktop\Аттестация\ОТКРЫТЫЙ УРОК ИЗО\фото\P114038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5400000">
            <a:off x="4109986" y="2018806"/>
            <a:ext cx="4848242" cy="363618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Vlad\Desktop\Аттестация\ОТКРЫТЫЙ УРОК ИЗО\фото\P11403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691680" y="548680"/>
            <a:ext cx="53553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Затем </a:t>
            </a:r>
            <a:r>
              <a:rPr lang="ru-RU" sz="2400" dirty="0" smtClean="0"/>
              <a:t>намажем альбомный лист клеем</a:t>
            </a: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Vlad\Desktop\Аттестация\ОТКРЫТЫЙ УРОК ИЗО\фото\P11403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03915" y="2780928"/>
            <a:ext cx="5074510" cy="380588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2" descr="C:\Users\Vlad\Desktop\Аттестация\ОТКРЫТЫЙ УРОК ИЗО\фото\P114039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7544" y="2204864"/>
            <a:ext cx="3111805" cy="268451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47667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Наклеиваем части салфетки на лист, создавая сюжет пейзажа: облака, растения, река, земля...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Vlad\Desktop\Аттестация\ОТКРЫТЫЙ УРОК ИЗО\фото\P11403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03648" y="1556792"/>
            <a:ext cx="6034617" cy="45259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275856" y="404664"/>
            <a:ext cx="1974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Создаем фон 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Vlad\Desktop\Аттестация\ОТКРЫТЫЙ УРОК ИЗО\фото\P11403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Vlad\Desktop\Аттестация\ОТКРЫТЫЙ УРОК ИЗО\фото\P11403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75656" y="1628800"/>
            <a:ext cx="6034617" cy="45259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611560" y="476672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Выделяем </a:t>
            </a:r>
            <a:r>
              <a:rPr lang="ru-RU" sz="2400" dirty="0" smtClean="0"/>
              <a:t>части пейзажа с помощью </a:t>
            </a:r>
            <a:r>
              <a:rPr lang="ru-RU" sz="2400" dirty="0" err="1" smtClean="0"/>
              <a:t>примакивания</a:t>
            </a:r>
            <a:r>
              <a:rPr lang="ru-RU" sz="2400" dirty="0" smtClean="0"/>
              <a:t> кисти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3684</TotalTime>
  <Words>220</Words>
  <Application>Microsoft Office PowerPoint</Application>
  <PresentationFormat>Экран (4:3)</PresentationFormat>
  <Paragraphs>27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МБОУ Гимназия 23 г. Химки</vt:lpstr>
      <vt:lpstr>Цели и задачи: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СПАСИБО ЗА ВНИМАНИЕ.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Vlad</dc:creator>
  <cp:lastModifiedBy>Vlad</cp:lastModifiedBy>
  <cp:revision>5</cp:revision>
  <dcterms:created xsi:type="dcterms:W3CDTF">2013-08-02T18:44:32Z</dcterms:created>
  <dcterms:modified xsi:type="dcterms:W3CDTF">2013-08-07T12:04:36Z</dcterms:modified>
</cp:coreProperties>
</file>