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CE2-1220-4A07-8F50-A6F2A26A14A8}" type="datetimeFigureOut">
              <a:rPr lang="ru-RU" smtClean="0"/>
              <a:t>13.12.2009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5D7F-046B-4D4F-9412-5365327DE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CE2-1220-4A07-8F50-A6F2A26A14A8}" type="datetimeFigureOut">
              <a:rPr lang="ru-RU" smtClean="0"/>
              <a:t>13.12.2009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5D7F-046B-4D4F-9412-5365327DE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CE2-1220-4A07-8F50-A6F2A26A14A8}" type="datetimeFigureOut">
              <a:rPr lang="ru-RU" smtClean="0"/>
              <a:t>13.12.2009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5D7F-046B-4D4F-9412-5365327DE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CE2-1220-4A07-8F50-A6F2A26A14A8}" type="datetimeFigureOut">
              <a:rPr lang="ru-RU" smtClean="0"/>
              <a:t>13.12.2009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5D7F-046B-4D4F-9412-5365327DE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CE2-1220-4A07-8F50-A6F2A26A14A8}" type="datetimeFigureOut">
              <a:rPr lang="ru-RU" smtClean="0"/>
              <a:t>13.12.2009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5D7F-046B-4D4F-9412-5365327DE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CE2-1220-4A07-8F50-A6F2A26A14A8}" type="datetimeFigureOut">
              <a:rPr lang="ru-RU" smtClean="0"/>
              <a:t>13.12.2009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5D7F-046B-4D4F-9412-5365327DE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CE2-1220-4A07-8F50-A6F2A26A14A8}" type="datetimeFigureOut">
              <a:rPr lang="ru-RU" smtClean="0"/>
              <a:t>13.12.2009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5D7F-046B-4D4F-9412-5365327DE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CE2-1220-4A07-8F50-A6F2A26A14A8}" type="datetimeFigureOut">
              <a:rPr lang="ru-RU" smtClean="0"/>
              <a:t>13.12.2009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5D7F-046B-4D4F-9412-5365327DE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CE2-1220-4A07-8F50-A6F2A26A14A8}" type="datetimeFigureOut">
              <a:rPr lang="ru-RU" smtClean="0"/>
              <a:t>13.12.2009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5D7F-046B-4D4F-9412-5365327DE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CE2-1220-4A07-8F50-A6F2A26A14A8}" type="datetimeFigureOut">
              <a:rPr lang="ru-RU" smtClean="0"/>
              <a:t>13.12.2009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5D7F-046B-4D4F-9412-5365327DE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CE2-1220-4A07-8F50-A6F2A26A14A8}" type="datetimeFigureOut">
              <a:rPr lang="ru-RU" smtClean="0"/>
              <a:t>13.12.2009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5D7F-046B-4D4F-9412-5365327DE1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94CE2-1220-4A07-8F50-A6F2A26A14A8}" type="datetimeFigureOut">
              <a:rPr lang="ru-RU" smtClean="0"/>
              <a:t>13.12.2009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E5D7F-046B-4D4F-9412-5365327DE1B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b="1" dirty="0" smtClean="0">
                <a:solidFill>
                  <a:schemeClr val="tx2">
                    <a:lumMod val="50000"/>
                  </a:schemeClr>
                </a:solidFill>
              </a:rPr>
              <a:t>ДЕЛЕНИЕ</a:t>
            </a:r>
            <a:endParaRPr lang="ru-RU" sz="8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4786322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МАТЕМАТИКА, 3 КЛАСС</a:t>
            </a:r>
          </a:p>
          <a:p>
            <a:pPr algn="l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УМК «Гармония»</a:t>
            </a:r>
          </a:p>
          <a:p>
            <a:pPr algn="l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Марченко Е.В.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 descr="glamour01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998834">
            <a:off x="-42799" y="144722"/>
            <a:ext cx="1137366" cy="705167"/>
          </a:xfrm>
          <a:prstGeom prst="rect">
            <a:avLst/>
          </a:prstGeom>
        </p:spPr>
      </p:pic>
      <p:pic>
        <p:nvPicPr>
          <p:cNvPr id="5" name="Рисунок 4" descr="glamour01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783179">
            <a:off x="7946867" y="5865436"/>
            <a:ext cx="1137366" cy="8091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</a:rPr>
              <a:t>НАБЛЮДАЙ!</a:t>
            </a:r>
            <a:endParaRPr lang="ru-RU" sz="6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1785950" cy="1928826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3900" b="1" dirty="0" smtClean="0">
                <a:solidFill>
                  <a:schemeClr val="tx2">
                    <a:lumMod val="50000"/>
                  </a:schemeClr>
                </a:solidFill>
              </a:rPr>
              <a:t>8·3=24                               </a:t>
            </a:r>
          </a:p>
          <a:p>
            <a:pPr>
              <a:buNone/>
            </a:pPr>
            <a:r>
              <a:rPr lang="ru-RU" sz="39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900" b="1" dirty="0" smtClean="0">
                <a:solidFill>
                  <a:schemeClr val="tx2">
                    <a:lumMod val="50000"/>
                  </a:schemeClr>
                </a:solidFill>
              </a:rPr>
              <a:t> 24:3=8                                 </a:t>
            </a:r>
          </a:p>
          <a:p>
            <a:pPr>
              <a:buNone/>
            </a:pPr>
            <a:r>
              <a:rPr lang="ru-RU" sz="39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900" b="1" dirty="0" smtClean="0">
                <a:solidFill>
                  <a:schemeClr val="tx2">
                    <a:lumMod val="50000"/>
                  </a:schemeClr>
                </a:solidFill>
              </a:rPr>
              <a:t> 24:8=3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ru-RU" dirty="0" smtClean="0"/>
              <a:t>                                 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14678" y="1357298"/>
            <a:ext cx="1714512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7·8=56</a:t>
            </a:r>
          </a:p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56:7=8</a:t>
            </a:r>
          </a:p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56:8=7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86446" y="1428736"/>
            <a:ext cx="1619354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9·7=63</a:t>
            </a:r>
          </a:p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63:7=9</a:t>
            </a:r>
          </a:p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63:9=7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4000504"/>
            <a:ext cx="77867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Вывод: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 Black" pitchFamily="34" charset="0"/>
              </a:rPr>
              <a:t>Если  произведение разделить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 Black" pitchFamily="34" charset="0"/>
              </a:rPr>
              <a:t>на один множитель,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 Black" pitchFamily="34" charset="0"/>
              </a:rPr>
              <a:t> то получим другой множитель.</a:t>
            </a:r>
            <a:endParaRPr lang="ru-RU" sz="32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7154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Наблюдай!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000108"/>
            <a:ext cx="2124299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18:9=2</a:t>
            </a:r>
          </a:p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2·9=18</a:t>
            </a:r>
          </a:p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18:2=9</a:t>
            </a:r>
            <a:endParaRPr lang="ru-RU" sz="5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6116" y="1000108"/>
            <a:ext cx="2124299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32:4=8</a:t>
            </a:r>
          </a:p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8·4=32</a:t>
            </a:r>
          </a:p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32:8=4</a:t>
            </a:r>
            <a:endParaRPr lang="ru-RU" sz="5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15074" y="1000108"/>
            <a:ext cx="2124299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54:6=9</a:t>
            </a:r>
          </a:p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9·6=54</a:t>
            </a:r>
          </a:p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54:9=6</a:t>
            </a:r>
            <a:endParaRPr lang="ru-RU" sz="5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857629"/>
            <a:ext cx="892971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Вывод: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Если значение частного умножить на делитель,  то получим длимое.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Если делимое разделить на значение частного, то получим делитель.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Наблюдай!</a:t>
            </a:r>
            <a:endParaRPr lang="ru-RU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357298"/>
            <a:ext cx="1359668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7·1=7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7:7=1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7:1=7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8992" y="1357298"/>
            <a:ext cx="1359668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6·1=6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6:6=1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6:1=6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29322" y="1357298"/>
            <a:ext cx="1359668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9·1=9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9:9=1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9:1=9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3643314"/>
            <a:ext cx="800105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Вывод: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При делении любого числа на единицу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 получаем это же число.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При делении любого числа (кроме нуля)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на само себя получаем единицу.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115</Words>
  <Application>Microsoft Office PowerPoint</Application>
  <PresentationFormat>Экран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ДЕЛЕНИЕ</vt:lpstr>
      <vt:lpstr>НАБЛЮДАЙ!</vt:lpstr>
      <vt:lpstr>Наблюдай!</vt:lpstr>
      <vt:lpstr>Наблюдай!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ДЕЛЕНИЕ</dc:title>
  <dc:creator>кал</dc:creator>
  <cp:lastModifiedBy>кал</cp:lastModifiedBy>
  <cp:revision>4</cp:revision>
  <dcterms:created xsi:type="dcterms:W3CDTF">2009-12-13T10:37:17Z</dcterms:created>
  <dcterms:modified xsi:type="dcterms:W3CDTF">2009-12-13T11:12:39Z</dcterms:modified>
</cp:coreProperties>
</file>