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94CE2-1220-4A07-8F50-A6F2A26A14A8}" type="datetimeFigureOut">
              <a:rPr lang="ru-RU" smtClean="0"/>
              <a:pPr/>
              <a:t>22.12.2007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ПОРЯДОК ВЫПОЛНЕНИЯ ДЕЙСТВИЙ В ВЫРАЖЕНИЯХ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МАТЕМАТИКА, 3 КЛАСС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УМК «Гармония»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Марченко Е.В.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Рисунок 7" descr="333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642918"/>
            <a:ext cx="642942" cy="642942"/>
          </a:xfrm>
          <a:prstGeom prst="rect">
            <a:avLst/>
          </a:prstGeom>
        </p:spPr>
      </p:pic>
      <p:pic>
        <p:nvPicPr>
          <p:cNvPr id="9" name="Рисунок 8" descr="44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571480"/>
            <a:ext cx="785818" cy="785818"/>
          </a:xfrm>
          <a:prstGeom prst="rect">
            <a:avLst/>
          </a:prstGeom>
        </p:spPr>
      </p:pic>
      <p:pic>
        <p:nvPicPr>
          <p:cNvPr id="10" name="Рисунок 9" descr="555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571480"/>
            <a:ext cx="785818" cy="7858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86050" y="42860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500042"/>
            <a:ext cx="344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(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428604"/>
            <a:ext cx="360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)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500042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+</a:t>
            </a:r>
            <a:endParaRPr lang="ru-RU" sz="4400" b="1" dirty="0"/>
          </a:p>
        </p:txBody>
      </p:sp>
      <p:pic>
        <p:nvPicPr>
          <p:cNvPr id="16" name="Рисунок 15" descr="tigr1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4714884"/>
            <a:ext cx="1428753" cy="1714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РАЗМИНАЕМСЯ!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1785950" cy="192882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8·3                               </a:t>
            </a:r>
          </a:p>
          <a:p>
            <a:pPr>
              <a:buNone/>
            </a:pPr>
            <a:r>
              <a:rPr lang="ru-RU" sz="3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24:4                                 </a:t>
            </a:r>
          </a:p>
          <a:p>
            <a:pPr>
              <a:buNone/>
            </a:pPr>
            <a:r>
              <a:rPr lang="ru-RU" sz="3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24:6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dirty="0" smtClean="0"/>
              <a:t>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357298"/>
            <a:ext cx="1714512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7·8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56:1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56:56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1357298"/>
            <a:ext cx="110479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9·4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36:4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36:6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4429132"/>
            <a:ext cx="928694" cy="19288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24</a:t>
            </a: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4500570"/>
            <a:ext cx="857256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00826" y="4500570"/>
            <a:ext cx="704039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36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3714752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ПРОВЕРЯЕМ!</a:t>
            </a:r>
            <a:endParaRPr lang="ru-RU" sz="3600" dirty="0"/>
          </a:p>
        </p:txBody>
      </p:sp>
      <p:pic>
        <p:nvPicPr>
          <p:cNvPr id="13" name="Рисунок 12" descr="tigr0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2143116"/>
            <a:ext cx="1571636" cy="1885963"/>
          </a:xfrm>
          <a:prstGeom prst="rect">
            <a:avLst/>
          </a:prstGeom>
        </p:spPr>
      </p:pic>
      <p:pic>
        <p:nvPicPr>
          <p:cNvPr id="14" name="Рисунок 13" descr="tigr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5000636"/>
            <a:ext cx="952500" cy="1143000"/>
          </a:xfrm>
          <a:prstGeom prst="rect">
            <a:avLst/>
          </a:prstGeom>
        </p:spPr>
      </p:pic>
      <p:pic>
        <p:nvPicPr>
          <p:cNvPr id="15" name="Рисунок 14" descr="tigr1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4929198"/>
            <a:ext cx="952500" cy="1143000"/>
          </a:xfrm>
          <a:prstGeom prst="rect">
            <a:avLst/>
          </a:prstGeom>
        </p:spPr>
      </p:pic>
      <p:pic>
        <p:nvPicPr>
          <p:cNvPr id="16" name="Рисунок 15" descr="tigr1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3834" y="4929198"/>
            <a:ext cx="952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СЧИТАЕМ!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1970411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18:9:2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2·9·1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18:2·9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1000108"/>
            <a:ext cx="21242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32:4+8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8·4-32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32:8·4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1000108"/>
            <a:ext cx="21242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54:6+9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9·6-5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54:9-6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Рисунок 9" descr="donald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429132"/>
            <a:ext cx="1214446" cy="1420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857364"/>
            <a:ext cx="84510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7·1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7:7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7:1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2786058"/>
            <a:ext cx="95891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6+1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6+0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6-0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140" y="1714488"/>
            <a:ext cx="86113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9·0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0:9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9-9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ВСПОМИНАЕМ!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Рисунок 9" descr="animated_cartoon_007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657470"/>
            <a:ext cx="1238252" cy="1485902"/>
          </a:xfrm>
          <a:prstGeom prst="rect">
            <a:avLst/>
          </a:prstGeom>
        </p:spPr>
      </p:pic>
      <p:pic>
        <p:nvPicPr>
          <p:cNvPr id="11" name="Рисунок 10" descr="glamour08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286256"/>
            <a:ext cx="1564864" cy="2224079"/>
          </a:xfrm>
          <a:prstGeom prst="rect">
            <a:avLst/>
          </a:prstGeom>
        </p:spPr>
      </p:pic>
      <p:pic>
        <p:nvPicPr>
          <p:cNvPr id="12" name="Рисунок 11" descr="glamour08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2357430"/>
            <a:ext cx="1000132" cy="1763391"/>
          </a:xfrm>
          <a:prstGeom prst="rect">
            <a:avLst/>
          </a:prstGeom>
        </p:spPr>
      </p:pic>
      <p:pic>
        <p:nvPicPr>
          <p:cNvPr id="13" name="Рисунок 12" descr="glamour08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4500570"/>
            <a:ext cx="1614482" cy="1902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ВЫЯСНЯЕМ: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429784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72-9-3-6+12                          27:3·2:6·3·4</a:t>
            </a:r>
          </a:p>
          <a:p>
            <a:pPr>
              <a:buNone/>
            </a:pPr>
            <a:r>
              <a:rPr lang="ru-RU" sz="4000" b="1" i="1" dirty="0" smtClean="0"/>
              <a:t>                            </a:t>
            </a:r>
            <a:r>
              <a:rPr lang="ru-RU" sz="4000" b="1" i="1" u="sng" dirty="0" smtClean="0">
                <a:solidFill>
                  <a:srgbClr val="C00000"/>
                </a:solidFill>
              </a:rPr>
              <a:t>ПРАВИЛО 1!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В ВЫРАЖЕНИЯ БЕЗ СКОБОК, СОДРЖАЩИХ ТОЛЬКО СЛОЖЕНИЕ  И ВЫЧИТАНИЕ ИЛИ УМНОЖЕНИЕ И ДЕЛЕНИЕ, ДЕЙСТВИЯ ВЫПОЛНЯЮТСЯ В ТОМ ПОРЯДКЕ, КАК ОНИ ЗАПИСАНЫ: СЛЕВА НАПРАВО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857892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/>
              <a:t>72 - 9- 3 – 6 + 12              27 : 3 · 2 : 6 · 3 · 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929586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5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ВЫЯСНЯЕМ!</a:t>
            </a:r>
            <a:br>
              <a:rPr lang="ru-RU" sz="4800" b="1" i="1" dirty="0" smtClean="0">
                <a:solidFill>
                  <a:srgbClr val="002060"/>
                </a:solidFill>
              </a:rPr>
            </a:b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36+48:8-6·4</a:t>
            </a:r>
            <a:b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1257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>
                <a:solidFill>
                  <a:srgbClr val="C00000"/>
                </a:solidFill>
              </a:rPr>
              <a:t>ПРАВИЛО 2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 ВЫРАЖЕНИЯХ БЕЗ </a:t>
            </a:r>
            <a:r>
              <a:rPr lang="ru-RU" sz="3600" b="1" smtClean="0">
                <a:solidFill>
                  <a:schemeClr val="tx2">
                    <a:lumMod val="50000"/>
                  </a:schemeClr>
                </a:solidFill>
              </a:rPr>
              <a:t>СКОБОК </a:t>
            </a:r>
            <a:r>
              <a:rPr lang="ru-RU" sz="3600" b="1" smtClean="0">
                <a:solidFill>
                  <a:schemeClr val="tx2">
                    <a:lumMod val="50000"/>
                  </a:schemeClr>
                </a:solidFill>
              </a:rPr>
              <a:t>СНАЧАЛА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ВЫПОЛНЯЕТЯ ПО ПОРЯДКУ СЛЕВА НАПРАВО УМНОЖЕНИЕ И ДЕЛЕНИЕ, А ПОТОМ СЛОЖЕНИЕ И ВЫЧИАНИЕ.</a:t>
            </a:r>
          </a:p>
          <a:p>
            <a:pPr>
              <a:buNone/>
            </a:pP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557214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 + 48 : 8 – 6 · 4</a:t>
            </a:r>
            <a:b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4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ВЫЯСНЯЕМ!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18+24:(8-2)</a:t>
            </a:r>
          </a:p>
          <a:p>
            <a:pPr algn="ctr">
              <a:buNone/>
            </a:pPr>
            <a:endParaRPr lang="ru-RU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4400" b="1" u="sng" dirty="0" smtClean="0">
                <a:solidFill>
                  <a:srgbClr val="C00000"/>
                </a:solidFill>
              </a:rPr>
              <a:t>ПРАВИЛО 3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	</a:t>
            </a:r>
            <a:r>
              <a:rPr lang="ru-RU" sz="3800" b="1" dirty="0" smtClean="0">
                <a:solidFill>
                  <a:srgbClr val="002060"/>
                </a:solidFill>
              </a:rPr>
              <a:t>В ВЫРАЖЕНИЯХ СО СКОБКАМИ СНАЧАЛА ВЫЧИСЛЯЮТ ЗАЧНИЯ ВЫРАЖЕНИЙ В СКОБКАХ. ЗАТЕМ ПО ПОРЯДКУ СЛЕВА НАПРАВО ВЫПОЛНЯЕТСЯ УМНОЖЕНИЕ ИЛИ </a:t>
            </a:r>
            <a:r>
              <a:rPr lang="ru-RU" sz="3800" b="1" dirty="0" smtClean="0">
                <a:solidFill>
                  <a:srgbClr val="002060"/>
                </a:solidFill>
              </a:rPr>
              <a:t>ДЕЛЕНИЕ</a:t>
            </a:r>
            <a:r>
              <a:rPr lang="ru-RU" sz="3800" b="1" dirty="0" smtClean="0">
                <a:solidFill>
                  <a:srgbClr val="002060"/>
                </a:solidFill>
              </a:rPr>
              <a:t>, А ПОТОМ СЛОЖЕНИЕ ИЛИ ВЫЧИТАНИЕ.</a:t>
            </a:r>
            <a:endParaRPr lang="ru-RU" sz="3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5857892"/>
            <a:ext cx="31935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 + 24 :(8 - 2)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5500702"/>
            <a:ext cx="285752" cy="557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5500702"/>
            <a:ext cx="285752" cy="557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500702"/>
            <a:ext cx="285752" cy="557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191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ПОРЯДОК ВЫПОЛНЕНИЯ ДЕЙСТВИЙ В ВЫРАЖЕНИЯХ</vt:lpstr>
      <vt:lpstr>РАЗМИНАЕМСЯ!</vt:lpstr>
      <vt:lpstr>СЧИТАЕМ!</vt:lpstr>
      <vt:lpstr>ВСПОМИНАЕМ!</vt:lpstr>
      <vt:lpstr>ВЫЯСНЯЕМ:</vt:lpstr>
      <vt:lpstr>ВЫЯСНЯЕМ! 36+48:8-6·4 </vt:lpstr>
      <vt:lpstr>ВЫЯСНЯЕМ!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</dc:title>
  <dc:creator>кал</dc:creator>
  <cp:lastModifiedBy>начальная школа 3 класс</cp:lastModifiedBy>
  <cp:revision>10</cp:revision>
  <dcterms:created xsi:type="dcterms:W3CDTF">2009-12-13T10:37:17Z</dcterms:created>
  <dcterms:modified xsi:type="dcterms:W3CDTF">2007-12-22T07:03:32Z</dcterms:modified>
</cp:coreProperties>
</file>