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Сними с полки </a:t>
            </a:r>
            <a:r>
              <a:rPr lang="ru-RU" dirty="0" smtClean="0"/>
              <a:t>г</a:t>
            </a:r>
            <a:r>
              <a:rPr lang="ru-RU" dirty="0" smtClean="0"/>
              <a:t>руши. Сколько </a:t>
            </a:r>
            <a:r>
              <a:rPr lang="ru-RU" dirty="0" smtClean="0"/>
              <a:t>фруктов осталось?</a:t>
            </a:r>
            <a:endParaRPr lang="ru-RU" dirty="0"/>
          </a:p>
        </p:txBody>
      </p:sp>
      <p:pic>
        <p:nvPicPr>
          <p:cNvPr id="2050" name="Picture 2" descr="C:\Users\Public\Pictures\CL-15_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7"/>
            <a:ext cx="1368152" cy="1440160"/>
          </a:xfrm>
          <a:prstGeom prst="rect">
            <a:avLst/>
          </a:prstGeom>
          <a:noFill/>
        </p:spPr>
      </p:pic>
      <p:pic>
        <p:nvPicPr>
          <p:cNvPr id="2051" name="Picture 3" descr="C:\Users\Public\Pictures\CL-15_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72816"/>
            <a:ext cx="1296144" cy="1440160"/>
          </a:xfrm>
          <a:prstGeom prst="rect">
            <a:avLst/>
          </a:prstGeom>
          <a:noFill/>
        </p:spPr>
      </p:pic>
      <p:pic>
        <p:nvPicPr>
          <p:cNvPr id="2052" name="Picture 4" descr="C:\Users\Public\Pictures\CL-15_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772816"/>
            <a:ext cx="1224136" cy="1440160"/>
          </a:xfrm>
          <a:prstGeom prst="rect">
            <a:avLst/>
          </a:prstGeom>
          <a:noFill/>
        </p:spPr>
      </p:pic>
      <p:pic>
        <p:nvPicPr>
          <p:cNvPr id="2053" name="Picture 5" descr="C:\Users\Public\Pictures\i[8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772816"/>
            <a:ext cx="1333500" cy="1428750"/>
          </a:xfrm>
          <a:prstGeom prst="rect">
            <a:avLst/>
          </a:prstGeom>
          <a:noFill/>
        </p:spPr>
      </p:pic>
      <p:pic>
        <p:nvPicPr>
          <p:cNvPr id="2054" name="Picture 6" descr="C:\Users\Public\Pictures\i[8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772816"/>
            <a:ext cx="1333500" cy="14287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3284984"/>
            <a:ext cx="889248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9704E-6 L 1.38778E-17 0.470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32932E-6 L 2.22222E-6 0.249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2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2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гараже было 7 машин . </a:t>
            </a:r>
            <a:br>
              <a:rPr lang="ru-RU" dirty="0" smtClean="0"/>
            </a:br>
            <a:r>
              <a:rPr lang="ru-RU" dirty="0" smtClean="0"/>
              <a:t>Уехали – 5. Сколько осталось машин в гараже?</a:t>
            </a:r>
            <a:endParaRPr lang="ru-RU" dirty="0"/>
          </a:p>
        </p:txBody>
      </p:sp>
      <p:pic>
        <p:nvPicPr>
          <p:cNvPr id="3074" name="Picture 2" descr="C:\Users\Public\Pictures\wpapers_ru_Koenigsegg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5000" b="12500"/>
          <a:stretch>
            <a:fillRect/>
          </a:stretch>
        </p:blipFill>
        <p:spPr bwMode="auto">
          <a:xfrm>
            <a:off x="4932040" y="1700808"/>
            <a:ext cx="2376264" cy="864096"/>
          </a:xfrm>
          <a:prstGeom prst="rect">
            <a:avLst/>
          </a:prstGeom>
          <a:noFill/>
        </p:spPr>
      </p:pic>
      <p:pic>
        <p:nvPicPr>
          <p:cNvPr id="3075" name="Picture 3" descr="C:\Users\Public\Pictures\ferrari_f430_4_3_V8_2004_2009_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7"/>
            <a:ext cx="2376264" cy="864097"/>
          </a:xfrm>
          <a:prstGeom prst="rect">
            <a:avLst/>
          </a:prstGeom>
          <a:noFill/>
        </p:spPr>
      </p:pic>
      <p:pic>
        <p:nvPicPr>
          <p:cNvPr id="6" name="Picture 2" descr="C:\Users\Public\Pictures\wpapers_ru_Koenigsegg[1].jpg"/>
          <p:cNvPicPr>
            <a:picLocks noChangeAspect="1" noChangeArrowheads="1"/>
          </p:cNvPicPr>
          <p:nvPr/>
        </p:nvPicPr>
        <p:blipFill>
          <a:blip r:embed="rId2" cstate="print"/>
          <a:srcRect t="25000" b="12500"/>
          <a:stretch>
            <a:fillRect/>
          </a:stretch>
        </p:blipFill>
        <p:spPr bwMode="auto">
          <a:xfrm>
            <a:off x="3851920" y="3356992"/>
            <a:ext cx="2376264" cy="864096"/>
          </a:xfrm>
          <a:prstGeom prst="rect">
            <a:avLst/>
          </a:prstGeom>
          <a:noFill/>
        </p:spPr>
      </p:pic>
      <p:pic>
        <p:nvPicPr>
          <p:cNvPr id="7" name="Picture 3" descr="C:\Users\Public\Pictures\ferrari_f430_4_3_V8_2004_2009_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97152"/>
            <a:ext cx="2376264" cy="864097"/>
          </a:xfrm>
          <a:prstGeom prst="rect">
            <a:avLst/>
          </a:prstGeom>
          <a:noFill/>
        </p:spPr>
      </p:pic>
      <p:pic>
        <p:nvPicPr>
          <p:cNvPr id="8" name="Picture 2" descr="C:\Users\Public\Pictures\wpapers_ru_Koenigsegg[1].jpg"/>
          <p:cNvPicPr>
            <a:picLocks noChangeAspect="1" noChangeArrowheads="1"/>
          </p:cNvPicPr>
          <p:nvPr/>
        </p:nvPicPr>
        <p:blipFill>
          <a:blip r:embed="rId2" cstate="print"/>
          <a:srcRect t="25000" b="12500"/>
          <a:stretch>
            <a:fillRect/>
          </a:stretch>
        </p:blipFill>
        <p:spPr bwMode="auto">
          <a:xfrm>
            <a:off x="4355976" y="5517232"/>
            <a:ext cx="2376264" cy="864096"/>
          </a:xfrm>
          <a:prstGeom prst="rect">
            <a:avLst/>
          </a:prstGeom>
          <a:noFill/>
        </p:spPr>
      </p:pic>
      <p:pic>
        <p:nvPicPr>
          <p:cNvPr id="9" name="Picture 2" descr="C:\Users\Public\Pictures\wpapers_ru_Koenigsegg[1].jpg"/>
          <p:cNvPicPr>
            <a:picLocks noChangeAspect="1" noChangeArrowheads="1"/>
          </p:cNvPicPr>
          <p:nvPr/>
        </p:nvPicPr>
        <p:blipFill>
          <a:blip r:embed="rId2" cstate="print"/>
          <a:srcRect t="25000" b="12500"/>
          <a:stretch>
            <a:fillRect/>
          </a:stretch>
        </p:blipFill>
        <p:spPr bwMode="auto">
          <a:xfrm>
            <a:off x="6767736" y="2636912"/>
            <a:ext cx="2376264" cy="864096"/>
          </a:xfrm>
          <a:prstGeom prst="rect">
            <a:avLst/>
          </a:prstGeom>
          <a:noFill/>
        </p:spPr>
      </p:pic>
      <p:pic>
        <p:nvPicPr>
          <p:cNvPr id="10" name="Picture 2" descr="C:\Users\Public\Pictures\wpapers_ru_Koenigsegg[1].jpg"/>
          <p:cNvPicPr>
            <a:picLocks noChangeAspect="1" noChangeArrowheads="1"/>
          </p:cNvPicPr>
          <p:nvPr/>
        </p:nvPicPr>
        <p:blipFill>
          <a:blip r:embed="rId2" cstate="print"/>
          <a:srcRect t="25000" b="12500"/>
          <a:stretch>
            <a:fillRect/>
          </a:stretch>
        </p:blipFill>
        <p:spPr bwMode="auto">
          <a:xfrm>
            <a:off x="6588224" y="4365104"/>
            <a:ext cx="2376264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0444E-6 L -0.8701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3 -0.01064 L -0.77552 -0.010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6185E-6 L -0.82292 -0.0104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58382E-6 L -1.08664 -0.010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6763E-6 L -1.07483 -0.010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186766" cy="64294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Оставить фрукты и </a:t>
            </a:r>
            <a:r>
              <a:rPr lang="ru-RU" sz="2400" dirty="0" smtClean="0">
                <a:solidFill>
                  <a:srgbClr val="FF0000"/>
                </a:solidFill>
              </a:rPr>
              <a:t>ягоды. Сколько фруктов и ягод оставили?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Фрукты овощи\0_58864_38a2fa7e_X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286256"/>
            <a:ext cx="1584176" cy="1800200"/>
          </a:xfrm>
          <a:prstGeom prst="rect">
            <a:avLst/>
          </a:prstGeom>
          <a:noFill/>
        </p:spPr>
      </p:pic>
      <p:pic>
        <p:nvPicPr>
          <p:cNvPr id="1027" name="Picture 3" descr="F:\Фрукты овощи\02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214422"/>
            <a:ext cx="4153644" cy="2376264"/>
          </a:xfrm>
          <a:prstGeom prst="rect">
            <a:avLst/>
          </a:prstGeom>
          <a:noFill/>
        </p:spPr>
      </p:pic>
      <p:pic>
        <p:nvPicPr>
          <p:cNvPr id="1028" name="Picture 4" descr="F:\Фрукты овощи\0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928670"/>
            <a:ext cx="2133600" cy="1609344"/>
          </a:xfrm>
          <a:prstGeom prst="rect">
            <a:avLst/>
          </a:prstGeom>
          <a:noFill/>
        </p:spPr>
      </p:pic>
      <p:pic>
        <p:nvPicPr>
          <p:cNvPr id="1029" name="Picture 5" descr="F:\Фрукты овощи\zemlyanika_foto_34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365104"/>
            <a:ext cx="2090057" cy="2043031"/>
          </a:xfrm>
          <a:prstGeom prst="rect">
            <a:avLst/>
          </a:prstGeom>
          <a:noFill/>
        </p:spPr>
      </p:pic>
      <p:pic>
        <p:nvPicPr>
          <p:cNvPr id="8194" name="Picture 2" descr="http://voronezh.i-mne.com/img/p/1102-1880-thickbox.jpg"/>
          <p:cNvPicPr>
            <a:picLocks noChangeAspect="1" noChangeArrowheads="1"/>
          </p:cNvPicPr>
          <p:nvPr/>
        </p:nvPicPr>
        <p:blipFill>
          <a:blip r:embed="rId6" cstate="print"/>
          <a:srcRect l="19186" t="18023" r="19767" b="20930"/>
          <a:stretch>
            <a:fillRect/>
          </a:stretch>
        </p:blipFill>
        <p:spPr bwMode="auto">
          <a:xfrm>
            <a:off x="500034" y="1357298"/>
            <a:ext cx="2000264" cy="1928826"/>
          </a:xfrm>
          <a:prstGeom prst="rect">
            <a:avLst/>
          </a:prstGeom>
          <a:noFill/>
        </p:spPr>
      </p:pic>
      <p:pic>
        <p:nvPicPr>
          <p:cNvPr id="8196" name="Picture 4" descr="http://img4.imgbb.ru/2/b/b/2bb1b50a3bb991fdec2e219b1d00e5cc_h.jpg"/>
          <p:cNvPicPr>
            <a:picLocks noChangeAspect="1" noChangeArrowheads="1"/>
          </p:cNvPicPr>
          <p:nvPr/>
        </p:nvPicPr>
        <p:blipFill>
          <a:blip r:embed="rId7" cstate="print"/>
          <a:srcRect l="20930" t="12791" r="21511" b="26162"/>
          <a:stretch>
            <a:fillRect/>
          </a:stretch>
        </p:blipFill>
        <p:spPr bwMode="auto">
          <a:xfrm>
            <a:off x="467544" y="4725144"/>
            <a:ext cx="1714512" cy="1571636"/>
          </a:xfrm>
          <a:prstGeom prst="rect">
            <a:avLst/>
          </a:prstGeom>
          <a:noFill/>
        </p:spPr>
      </p:pic>
      <p:pic>
        <p:nvPicPr>
          <p:cNvPr id="8198" name="Picture 6" descr="http://k.foto.radikal.ru/0702/bcd45743f3b4t.jpg"/>
          <p:cNvPicPr>
            <a:picLocks noChangeAspect="1" noChangeArrowheads="1"/>
          </p:cNvPicPr>
          <p:nvPr/>
        </p:nvPicPr>
        <p:blipFill>
          <a:blip r:embed="rId8" cstate="print"/>
          <a:srcRect l="30797" r="20289" b="4069"/>
          <a:stretch>
            <a:fillRect/>
          </a:stretch>
        </p:blipFill>
        <p:spPr bwMode="auto">
          <a:xfrm>
            <a:off x="6786578" y="2643182"/>
            <a:ext cx="1928826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C 0.02066 -0.02986 0.10677 -0.11666 0.12899 -0.13773 C 0.15122 -0.15879 0.13125 -0.14236 0.13386 -0.12708 C 0.13646 -0.1118 0.14323 -0.07685 0.14514 -0.04537 C 0.14705 -0.01388 0.14792 0.0257 0.14514 0.06227 C 0.14236 0.09885 0.13698 0.13727 0.12899 0.17408 C 0.12101 0.21088 0.10938 0.26829 0.0967 0.2838 C 0.08403 0.29931 0.06181 0.27454 0.05313 0.26667 C 0.04445 0.2588 0.04913 0.25116 0.04514 0.23658 C 0.04115 0.222 0.03386 0.20325 0.02899 0.17848 C 0.02413 0.15371 0.02014 0.11088 0.01615 0.08797 C 0.01215 0.06505 0.00868 0.0544 0.00486 0.04075 C 0.00104 0.02709 -0.02066 0.02987 -4.16667E-6 -4.44444E-6 Z " pathEditMode="relative" ptsTypes="aaaaaaaaaaa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2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</TotalTime>
  <Words>26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Апекс</vt:lpstr>
      <vt:lpstr>Сними с полки груши. Сколько фруктов осталось?</vt:lpstr>
      <vt:lpstr>В гараже было 7 машин .  Уехали – 5. Сколько осталось машин в гараже?</vt:lpstr>
      <vt:lpstr>Оставить фрукты и ягоды. Сколько фруктов и ягод оставили?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9</cp:revision>
  <dcterms:created xsi:type="dcterms:W3CDTF">2013-03-21T14:52:43Z</dcterms:created>
  <dcterms:modified xsi:type="dcterms:W3CDTF">2013-03-22T04:51:00Z</dcterms:modified>
</cp:coreProperties>
</file>