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24204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79512" y="214290"/>
            <a:ext cx="3888432" cy="235061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тремя идёт четыре,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Острый локоть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оттопыря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Смотри, четыре – это стул, 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перевернул.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283969" y="260648"/>
            <a:ext cx="3672407" cy="23042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бумаге цифра 5.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Ручку вправо протянула,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Ножку круто изогнула.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Рады мы её принять</a:t>
            </a:r>
          </a:p>
        </p:txBody>
      </p:sp>
      <p:pic>
        <p:nvPicPr>
          <p:cNvPr id="13" name="Содержимое 12" descr="26271e172b2b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28596" y="2708920"/>
            <a:ext cx="2907049" cy="3518834"/>
          </a:xfrm>
        </p:spPr>
      </p:pic>
      <p:pic>
        <p:nvPicPr>
          <p:cNvPr id="14" name="Содержимое 13" descr="88cbcb08f9ab03f0-original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11961" y="2780928"/>
            <a:ext cx="3600400" cy="3519271"/>
          </a:xfrm>
        </p:spPr>
      </p:pic>
    </p:spTree>
    <p:extLst>
      <p:ext uri="{BB962C8B-B14F-4D97-AF65-F5344CB8AC3E}">
        <p14:creationId xmlns:p14="http://schemas.microsoft.com/office/powerpoint/2010/main" val="35377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4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номерах наших домов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Nina-vasilievna\Desktop\SAM_06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t="8163"/>
          <a:stretch/>
        </p:blipFill>
        <p:spPr bwMode="auto">
          <a:xfrm>
            <a:off x="4837146" y="3861048"/>
            <a:ext cx="281242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-vasilievna\Desktop\SAM_06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7" b="15372"/>
          <a:stretch/>
        </p:blipFill>
        <p:spPr bwMode="auto">
          <a:xfrm>
            <a:off x="4738562" y="1620569"/>
            <a:ext cx="3009592" cy="20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ina-vasilievna\Desktop\SAM_06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0" b="20627"/>
          <a:stretch/>
        </p:blipFill>
        <p:spPr bwMode="auto">
          <a:xfrm>
            <a:off x="251521" y="1620569"/>
            <a:ext cx="4176464" cy="483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1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67128" cy="80470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номерах машин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7245424"/>
            <a:ext cx="352044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178808" y="7101408"/>
            <a:ext cx="352044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777\Desktop\SAM_06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6097" y="2039677"/>
            <a:ext cx="3383280" cy="345809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r="10256"/>
          <a:stretch>
            <a:fillRect/>
          </a:stretch>
        </p:blipFill>
        <p:spPr bwMode="auto">
          <a:xfrm>
            <a:off x="4644008" y="1412776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ina-vasilievna\Desktop\IMG_0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576398" cy="23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-vasilievna\Desktop\IMG_057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0" b="45418"/>
          <a:stretch/>
        </p:blipFill>
        <p:spPr bwMode="auto">
          <a:xfrm>
            <a:off x="467544" y="1412776"/>
            <a:ext cx="35763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57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531440"/>
            <a:ext cx="7242048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8019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режиме работы магазинов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8019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режиме работы </a:t>
            </a: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аптеки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777\Desktop\SAM_06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250704" cy="4894140"/>
          </a:xfrm>
          <a:prstGeom prst="rect">
            <a:avLst/>
          </a:prstGeom>
          <a:noFill/>
        </p:spPr>
      </p:pic>
      <p:pic>
        <p:nvPicPr>
          <p:cNvPr id="4100" name="Picture 4" descr="C:\Users\777\Desktop\SAM_06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764704"/>
            <a:ext cx="338437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3448"/>
            <a:ext cx="7242048" cy="432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88640"/>
            <a:ext cx="4040188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пультах, 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клавиатуре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88640"/>
            <a:ext cx="3383359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телефонах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13_large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 rot="20948052">
            <a:off x="245995" y="1689429"/>
            <a:ext cx="3600400" cy="2952328"/>
          </a:xfrm>
        </p:spPr>
      </p:pic>
      <p:pic>
        <p:nvPicPr>
          <p:cNvPr id="8" name="Содержимое 7" descr="146694_v01_b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179512" y="4509120"/>
            <a:ext cx="3096344" cy="1944673"/>
          </a:xfrm>
        </p:spPr>
      </p:pic>
      <p:pic>
        <p:nvPicPr>
          <p:cNvPr id="1027" name="Picture 3" descr="C:\Users\Nina-vasilievna\Desktop\SAM_06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585">
            <a:off x="3856156" y="1866465"/>
            <a:ext cx="3790170" cy="37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7242048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3826768" cy="864096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часах</a:t>
            </a:r>
            <a:endParaRPr lang="ru-RU" sz="2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99993" y="332656"/>
            <a:ext cx="3600399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 купюрах 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монетах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273630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2010113018281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355976" y="4149080"/>
            <a:ext cx="3508442" cy="2016224"/>
          </a:xfrm>
        </p:spPr>
      </p:pic>
      <p:pic>
        <p:nvPicPr>
          <p:cNvPr id="9" name="Рисунок 8" descr="268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1484785"/>
            <a:ext cx="3240360" cy="237626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2210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268760"/>
            <a:ext cx="2808312" cy="21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8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006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на ценниках в магазине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317432"/>
            <a:ext cx="3520440" cy="21602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V="1">
            <a:off x="4178808" y="7389440"/>
            <a:ext cx="3520440" cy="288032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777\Desktop\SAM_06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240360" cy="2657106"/>
          </a:xfrm>
          <a:prstGeom prst="rect">
            <a:avLst/>
          </a:prstGeom>
          <a:noFill/>
        </p:spPr>
      </p:pic>
      <p:pic>
        <p:nvPicPr>
          <p:cNvPr id="1027" name="Picture 3" descr="C:\Users\777\Desktop\SAM_06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0728"/>
            <a:ext cx="2952328" cy="2520280"/>
          </a:xfrm>
          <a:prstGeom prst="rect">
            <a:avLst/>
          </a:prstGeom>
          <a:noFill/>
        </p:spPr>
      </p:pic>
      <p:pic>
        <p:nvPicPr>
          <p:cNvPr id="1028" name="Picture 4" descr="C:\Users\777\Desktop\SAM_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056"/>
            <a:ext cx="3024336" cy="2592288"/>
          </a:xfrm>
          <a:prstGeom prst="rect">
            <a:avLst/>
          </a:prstGeom>
          <a:noFill/>
        </p:spPr>
      </p:pic>
      <p:pic>
        <p:nvPicPr>
          <p:cNvPr id="1029" name="Picture 5" descr="C:\Users\777\Desktop\SAM_0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5" y="3933056"/>
            <a:ext cx="3168351" cy="2628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8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268760"/>
            <a:ext cx="7704856" cy="5184575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результате нашей работы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узнали, как используются числа в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нашей жизни,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поняли, что без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математики обойтись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.                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066800" y="476673"/>
            <a:ext cx="6255488" cy="864096"/>
          </a:xfrm>
        </p:spPr>
        <p:txBody>
          <a:bodyPr/>
          <a:lstStyle/>
          <a:p>
            <a:pPr algn="ctr"/>
            <a:r>
              <a:rPr lang="ru-RU" sz="4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Выводы: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21-021-9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0" y="1557338"/>
            <a:ext cx="6143625" cy="4344987"/>
          </a:xfrm>
        </p:spPr>
      </p:pic>
    </p:spTree>
    <p:extLst>
      <p:ext uri="{BB962C8B-B14F-4D97-AF65-F5344CB8AC3E}">
        <p14:creationId xmlns:p14="http://schemas.microsoft.com/office/powerpoint/2010/main" val="577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Изящная</vt:lpstr>
      <vt:lpstr>Презентация PowerPoint</vt:lpstr>
      <vt:lpstr>В номерах наших домов</vt:lpstr>
      <vt:lpstr>             В номерах машин</vt:lpstr>
      <vt:lpstr>Презентация PowerPoint</vt:lpstr>
      <vt:lpstr>Презентация PowerPoint</vt:lpstr>
      <vt:lpstr>Презентация PowerPoint</vt:lpstr>
      <vt:lpstr>                     на ценниках в магазине</vt:lpstr>
      <vt:lpstr>      В результате нашей работы   узнали, как используются числа в   нашей жизни, И поняли, что без   знания математики обойтись   невозможно .                 </vt:lpstr>
      <vt:lpstr>       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стихотворениях с числами. </dc:title>
  <cp:lastModifiedBy>User</cp:lastModifiedBy>
  <cp:revision>2</cp:revision>
  <dcterms:modified xsi:type="dcterms:W3CDTF">2014-04-08T11:42:21Z</dcterms:modified>
</cp:coreProperties>
</file>