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D6F13-02DA-4484-A803-A31D6FFE7360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7A472-B6E8-48EA-A437-C948304654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УРОК  МАТЕМАТИКИ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«РАЗРЯДНЫЙ  СОСТАВ  ТРЁХЗНАЧНЫХ  ЧИСЕЛ»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  КЛАСС, ПРОГРАММА  «ГАРМОНИЯ»</a:t>
            </a:r>
          </a:p>
          <a:p>
            <a:pPr marL="342900" indent="-34290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11176684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785794"/>
            <a:ext cx="590550" cy="619125"/>
          </a:xfrm>
          <a:prstGeom prst="rect">
            <a:avLst/>
          </a:prstGeom>
        </p:spPr>
      </p:pic>
      <p:pic>
        <p:nvPicPr>
          <p:cNvPr id="5" name="Рисунок 4" descr="111766841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714356"/>
            <a:ext cx="485775" cy="619125"/>
          </a:xfrm>
          <a:prstGeom prst="rect">
            <a:avLst/>
          </a:prstGeom>
        </p:spPr>
      </p:pic>
      <p:pic>
        <p:nvPicPr>
          <p:cNvPr id="6" name="Рисунок 5" descr="111766841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571480"/>
            <a:ext cx="428625" cy="619125"/>
          </a:xfrm>
          <a:prstGeom prst="rect">
            <a:avLst/>
          </a:prstGeom>
        </p:spPr>
      </p:pic>
      <p:pic>
        <p:nvPicPr>
          <p:cNvPr id="7" name="Рисунок 6" descr="111766841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72" y="785794"/>
            <a:ext cx="457200" cy="619125"/>
          </a:xfrm>
          <a:prstGeom prst="rect">
            <a:avLst/>
          </a:prstGeom>
        </p:spPr>
      </p:pic>
      <p:pic>
        <p:nvPicPr>
          <p:cNvPr id="8" name="Рисунок 7" descr="111766841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694" y="428604"/>
            <a:ext cx="476250" cy="619125"/>
          </a:xfrm>
          <a:prstGeom prst="rect">
            <a:avLst/>
          </a:prstGeom>
        </p:spPr>
      </p:pic>
      <p:pic>
        <p:nvPicPr>
          <p:cNvPr id="9" name="Рисунок 8" descr="1117668420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9454" y="714356"/>
            <a:ext cx="504825" cy="619125"/>
          </a:xfrm>
          <a:prstGeom prst="rect">
            <a:avLst/>
          </a:prstGeom>
        </p:spPr>
      </p:pic>
      <p:pic>
        <p:nvPicPr>
          <p:cNvPr id="10" name="Рисунок 9" descr="1117668421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5140" y="1500174"/>
            <a:ext cx="495300" cy="619125"/>
          </a:xfrm>
          <a:prstGeom prst="rect">
            <a:avLst/>
          </a:prstGeom>
        </p:spPr>
      </p:pic>
      <p:pic>
        <p:nvPicPr>
          <p:cNvPr id="11" name="Рисунок 10" descr="1117668422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29322" y="1643050"/>
            <a:ext cx="447675" cy="619125"/>
          </a:xfrm>
          <a:prstGeom prst="rect">
            <a:avLst/>
          </a:prstGeom>
        </p:spPr>
      </p:pic>
      <p:pic>
        <p:nvPicPr>
          <p:cNvPr id="12" name="Рисунок 11" descr="1117668423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6512" y="1571612"/>
            <a:ext cx="600075" cy="619125"/>
          </a:xfrm>
          <a:prstGeom prst="rect">
            <a:avLst/>
          </a:prstGeom>
        </p:spPr>
      </p:pic>
      <p:pic>
        <p:nvPicPr>
          <p:cNvPr id="13" name="Рисунок 12" descr="Карандаш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2396" y="2214554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639" y="64394"/>
            <a:ext cx="7467600" cy="8572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УСТНЫЙ  СЧЁТ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286908" cy="4873752"/>
          </a:xfrm>
        </p:spPr>
        <p:txBody>
          <a:bodyPr/>
          <a:lstStyle/>
          <a:p>
            <a:r>
              <a:rPr lang="ru-RU" b="1" dirty="0" smtClean="0"/>
              <a:t>ПРОДОЛЖИ  СЧЁТ 263,  264, …,  271.</a:t>
            </a:r>
          </a:p>
          <a:p>
            <a:r>
              <a:rPr lang="ru-RU" b="1" dirty="0" smtClean="0"/>
              <a:t>СЧИТАЕМ  СОТНЯМИ  100, 200, …, 900.</a:t>
            </a:r>
          </a:p>
          <a:p>
            <a:endParaRPr lang="ru-RU" b="1" dirty="0" smtClean="0"/>
          </a:p>
          <a:p>
            <a:r>
              <a:rPr lang="ru-RU" b="1" dirty="0" smtClean="0"/>
              <a:t>УВЕЛИЧЬ  КАЖДОЕ  ЧИСЛО  НА 2.</a:t>
            </a:r>
          </a:p>
          <a:p>
            <a:pPr>
              <a:buNone/>
            </a:pPr>
            <a:r>
              <a:rPr lang="ru-RU" sz="3600" b="1" dirty="0" smtClean="0"/>
              <a:t>43,  143,  244,  345,  446,  547,  648</a:t>
            </a:r>
          </a:p>
          <a:p>
            <a:pPr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b="1" i="1" dirty="0" smtClean="0"/>
              <a:t> НА  КАКИЕ  ГРУППЫ  МОЖНО  РАЗБИТЬ ЧИСЛА?</a:t>
            </a:r>
          </a:p>
          <a:p>
            <a:pPr>
              <a:buNone/>
            </a:pPr>
            <a:r>
              <a:rPr lang="ru-RU" sz="3200" b="1" i="1" dirty="0" smtClean="0"/>
              <a:t> 386, 875,  22,  903,  2,  0, 53, 952,  46, 9</a:t>
            </a:r>
            <a:endParaRPr lang="ru-RU" sz="3200" b="1" i="1" dirty="0" smtClean="0"/>
          </a:p>
          <a:p>
            <a:pPr>
              <a:buNone/>
            </a:pPr>
            <a:endParaRPr lang="ru-RU" sz="3600" b="1" dirty="0"/>
          </a:p>
        </p:txBody>
      </p:sp>
      <p:pic>
        <p:nvPicPr>
          <p:cNvPr id="6" name="Рисунок 5" descr="Учен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0"/>
            <a:ext cx="59055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an10095 - копия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1444704">
            <a:off x="514902" y="1390526"/>
            <a:ext cx="4724262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81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НАРИСУЙ  НЕДОСТАЮЩЕГО  МАТРЁШКУ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Scan100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1785926"/>
            <a:ext cx="1517765" cy="1928826"/>
          </a:xfrm>
          <a:prstGeom prst="rect">
            <a:avLst/>
          </a:prstGeom>
        </p:spPr>
      </p:pic>
      <p:pic>
        <p:nvPicPr>
          <p:cNvPr id="8" name="Рисунок 7" descr="MATR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4429132"/>
            <a:ext cx="2053017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РАССМОТРИТЕ  ВЫРАЖЕНИЯ: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84+1=                  78-1=</a:t>
            </a:r>
          </a:p>
          <a:p>
            <a:pPr>
              <a:buNone/>
            </a:pPr>
            <a:r>
              <a:rPr lang="ru-RU" sz="4400" dirty="0" smtClean="0"/>
              <a:t>85+1=                  77-1=</a:t>
            </a:r>
          </a:p>
          <a:p>
            <a:pPr>
              <a:buNone/>
            </a:pPr>
            <a:r>
              <a:rPr lang="ru-RU" sz="4400" dirty="0" smtClean="0"/>
              <a:t>86+1=                  76-1=</a:t>
            </a:r>
          </a:p>
          <a:p>
            <a:pPr>
              <a:buNone/>
            </a:pPr>
            <a:r>
              <a:rPr lang="ru-RU" sz="4400" dirty="0" smtClean="0"/>
              <a:t>87+1=                  75-1=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FF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УРОК  МАТЕМАТИКИ «РАЗРЯДНЫЙ  СОСТАВ  ТРЁХЗНАЧНЫХ  ЧИСЕЛ»</vt:lpstr>
      <vt:lpstr>УСТНЫЙ  СЧЁТ</vt:lpstr>
      <vt:lpstr>Слайд 3</vt:lpstr>
      <vt:lpstr>РАССМОТРИТЕ  ВЫРАЖЕНИЯ: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«РАЗРЯДНЫЙ  СОСТАВ  ТРЁХЗНАЧНЫХ  ЧИСЕЛ»</dc:title>
  <dc:creator>кал</dc:creator>
  <cp:lastModifiedBy>кал</cp:lastModifiedBy>
  <cp:revision>4</cp:revision>
  <dcterms:created xsi:type="dcterms:W3CDTF">2009-02-26T16:18:34Z</dcterms:created>
  <dcterms:modified xsi:type="dcterms:W3CDTF">2009-02-26T16:56:11Z</dcterms:modified>
</cp:coreProperties>
</file>