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ED64-201B-462C-8909-6CA1BCB05263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A0D7-B005-4D1A-B59B-07822579D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СОЧЕТАТЕЛЬНОЕ  СВОЙСТВО  УМНОЖЕНИЯ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МАТЕМАТИКА  3 КЛАСС, ПРОГРАММА  «ГАРМОНИЯ»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МАРЧЕНКО  ЕЛЕНА  ВИКТОРОВНА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1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714356"/>
            <a:ext cx="581025" cy="1095375"/>
          </a:xfrm>
          <a:prstGeom prst="rect">
            <a:avLst/>
          </a:prstGeom>
        </p:spPr>
      </p:pic>
      <p:pic>
        <p:nvPicPr>
          <p:cNvPr id="6" name="Рисунок 5" descr="12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714356"/>
            <a:ext cx="581025" cy="1095375"/>
          </a:xfrm>
          <a:prstGeom prst="rect">
            <a:avLst/>
          </a:prstGeom>
        </p:spPr>
      </p:pic>
      <p:pic>
        <p:nvPicPr>
          <p:cNvPr id="8" name="Рисунок 7" descr="12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714356"/>
            <a:ext cx="590550" cy="10953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00232" y="785794"/>
            <a:ext cx="42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tx2">
                    <a:lumMod val="50000"/>
                  </a:schemeClr>
                </a:solidFill>
              </a:rPr>
              <a:t>·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4546" y="714356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4678" y="714356"/>
            <a:ext cx="4106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/>
              <a:t>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4810" y="714356"/>
            <a:ext cx="4475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8" name="Рисунок 17" descr="1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643314"/>
            <a:ext cx="642941" cy="1095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29058" y="3714752"/>
            <a:ext cx="42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tx2">
                    <a:lumMod val="50000"/>
                  </a:schemeClr>
                </a:solidFill>
              </a:rPr>
              <a:t>·</a:t>
            </a:r>
          </a:p>
        </p:txBody>
      </p:sp>
      <p:pic>
        <p:nvPicPr>
          <p:cNvPr id="20" name="Рисунок 19" descr="12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643314"/>
            <a:ext cx="581025" cy="1095375"/>
          </a:xfrm>
          <a:prstGeom prst="rect">
            <a:avLst/>
          </a:prstGeom>
        </p:spPr>
      </p:pic>
      <p:pic>
        <p:nvPicPr>
          <p:cNvPr id="21" name="Рисунок 20" descr="12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3643314"/>
            <a:ext cx="590550" cy="10953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14942" y="3643314"/>
            <a:ext cx="410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/>
              <a:t>·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8926" y="3643314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29190" y="3643314"/>
            <a:ext cx="4475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Arial Black" pitchFamily="34" charset="0"/>
              </a:rPr>
              <a:t>ПРОВЕРЬ  СЕБЯ:</a:t>
            </a:r>
            <a:endParaRPr lang="ru-RU" b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       </a:t>
            </a:r>
          </a:p>
          <a:p>
            <a:pPr>
              <a:buNone/>
            </a:pP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       48, 42, 8, 66, 707, 20, 63, 996,  14, 5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Arial Black" pitchFamily="34" charset="0"/>
              </a:rPr>
              <a:t>СОСЧИТАЙ!</a:t>
            </a:r>
            <a:endParaRPr lang="ru-RU" sz="48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185736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28926" y="185736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4" y="185736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85852" y="364331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8926" y="364331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429124" y="364331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357950" y="1857364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3·2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7950" y="3571876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2·3</a:t>
            </a:r>
            <a:endParaRPr lang="ru-RU" sz="7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СОСЧИТАЙ!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42873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142873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1500174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1500174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1500174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142873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207167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43174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000232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00628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643570" y="3857628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643570" y="3214686"/>
            <a:ext cx="571504" cy="57150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Содержимое 30" descr="glamour07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2330" y="3714752"/>
            <a:ext cx="1181100" cy="1343025"/>
          </a:xfrm>
        </p:spPr>
      </p:pic>
      <p:pic>
        <p:nvPicPr>
          <p:cNvPr id="32" name="Рисунок 31" descr="mensen_jongen_knippert_met_ogen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357298"/>
            <a:ext cx="1219200" cy="12192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858016" y="2643182"/>
            <a:ext cx="1837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(6·2)·2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29454" y="5286388"/>
            <a:ext cx="1837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6·(2·2)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МОЖНО ЛИ УТВЕРЖДАТЬ, ЧТО РАВЕНСТВО ВЕРНОЕ?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6000" b="1" dirty="0" smtClean="0">
                <a:solidFill>
                  <a:srgbClr val="00B050"/>
                </a:solidFill>
              </a:rPr>
              <a:t>(6·2)·2=6·(2·2)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               ПОЧЕМУ?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ВЫВОД:</a:t>
            </a:r>
            <a:endParaRPr lang="ru-RU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dirty="0" smtClean="0">
                <a:solidFill>
                  <a:srgbClr val="006600"/>
                </a:solidFill>
              </a:rPr>
              <a:t>ЧТОБЫ  ПРОИЗВЕДЕНИЕ  ДВУХ   ЧИСЕЛ      </a:t>
            </a:r>
          </a:p>
          <a:p>
            <a:pPr>
              <a:buNone/>
            </a:pP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         УМНОЖИТЬ  НА  ТРЕТЬЕ  ЧИСЛО,  </a:t>
            </a:r>
          </a:p>
          <a:p>
            <a:pPr>
              <a:buNone/>
            </a:pP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       МОЖНО  ПЕРВОЕ ЧИСЛО  УМНОЖИТЬ  </a:t>
            </a:r>
          </a:p>
          <a:p>
            <a:pPr>
              <a:buNone/>
            </a:pP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          НА  ПРОИЗВЕДЕНИЕ  ВТОРОГО  И    </a:t>
            </a:r>
          </a:p>
          <a:p>
            <a:pPr>
              <a:buNone/>
            </a:pP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                            ТРЕТЬЕГО  ЧИСЕЛ.</a:t>
            </a:r>
          </a:p>
          <a:p>
            <a:pPr>
              <a:buNone/>
            </a:pPr>
            <a:endParaRPr lang="ru-RU" b="1" dirty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       СОЧЕТАТЕЛЬНЫЙ  ЗАКОН    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                   УМНОЖЕНИЯ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112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СОЧЕТАТЕЛЬНОЕ  СВОЙСТВО  УМНОЖЕНИЯ</vt:lpstr>
      <vt:lpstr>ПРОВЕРЬ  СЕБЯ:</vt:lpstr>
      <vt:lpstr>СОСЧИТАЙ!</vt:lpstr>
      <vt:lpstr>СОСЧИТАЙ!</vt:lpstr>
      <vt:lpstr>МОЖНО ЛИ УТВЕРЖДАТЬ, ЧТО РАВЕНСТВО ВЕРНОЕ?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СОЧЕТАТЕЛЬНОЕ  СВОЙСТВО  УМНОЖЕНИЯ</dc:title>
  <dc:creator>кал</dc:creator>
  <cp:lastModifiedBy>Комиссарова Людмила </cp:lastModifiedBy>
  <cp:revision>11</cp:revision>
  <dcterms:created xsi:type="dcterms:W3CDTF">2009-10-15T14:23:51Z</dcterms:created>
  <dcterms:modified xsi:type="dcterms:W3CDTF">2009-10-16T08:34:39Z</dcterms:modified>
</cp:coreProperties>
</file>