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1" r:id="rId17"/>
    <p:sldId id="262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77BFCF4-6022-4A9F-AB64-B8E377A35CCB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3423573-3F95-4F9B-9D5C-243997889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434E8-F7CB-4B89-9876-30A7C46DA851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4B10-36B7-44FF-AF46-5E65DDD52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71949-16D8-4335-A3FB-993FAE788060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D4A8B-0E4C-4B5C-989E-E4C47FA1D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8D42-4500-4DAC-B17E-826509C75EC3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7022-654C-4B01-A87C-9810F0388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26C6D5-D86D-44A7-98D5-ACD5F57926EC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AB779A-6C30-4C71-B6CE-F7B000073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28F927-0735-42C1-95D8-827DDD742588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7ED14B-A235-4A9A-9F3E-9A50E1255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B0DD02-6F2C-4E6E-8B4D-A3406B6C1978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CB818A-4CEB-4B27-A306-F5EC5A9BA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F091D8-66B1-4BD4-82EA-93BDDAA31FBA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3A7738-63D6-4470-8C12-88362C118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AF9FD-56CD-4443-A413-EF1D6C1FA11A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85870-45DE-42AE-8AA6-BFE71B14F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A9FC2C-6A2F-4943-A6D8-491DEF1FA705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A717F6-47F3-444B-83D0-AB7837102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467937D-124A-46C4-A296-E04B459A7731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21E9F27-C72C-44F3-B9D9-0D19ECD68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EC3A2FF5-F88F-405A-A129-759D9177F6A0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BEB6BCBF-62AE-4E38-8C56-4E71BEF58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0" r:id="rId2"/>
    <p:sldLayoutId id="2147483765" r:id="rId3"/>
    <p:sldLayoutId id="2147483766" r:id="rId4"/>
    <p:sldLayoutId id="2147483767" r:id="rId5"/>
    <p:sldLayoutId id="2147483768" r:id="rId6"/>
    <p:sldLayoutId id="2147483761" r:id="rId7"/>
    <p:sldLayoutId id="2147483769" r:id="rId8"/>
    <p:sldLayoutId id="2147483770" r:id="rId9"/>
    <p:sldLayoutId id="2147483762" r:id="rId10"/>
    <p:sldLayoutId id="214748376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Урок английского языка в 3 классе</a:t>
            </a:r>
            <a:br>
              <a:rPr lang="ru-RU" smtClean="0"/>
            </a:br>
            <a:r>
              <a:rPr lang="ru-RU" smtClean="0"/>
              <a:t>(УМК М.З. Биболетова)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postcard</a:t>
            </a:r>
            <a:endParaRPr lang="ru-RU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F:\ПОЧТА\картинки\39825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7655" y="1600200"/>
            <a:ext cx="4141745" cy="45631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stamp</a:t>
            </a: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209800" y="2133600"/>
            <a:ext cx="4762500" cy="3819525"/>
            <a:chOff x="2209800" y="1905000"/>
            <a:chExt cx="4762500" cy="381952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9800" y="1905000"/>
              <a:ext cx="4762500" cy="381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Прямоугольник 3"/>
            <p:cNvSpPr/>
            <p:nvPr/>
          </p:nvSpPr>
          <p:spPr>
            <a:xfrm>
              <a:off x="6172200" y="5257800"/>
              <a:ext cx="762000" cy="381000"/>
            </a:xfrm>
            <a:prstGeom prst="rect">
              <a:avLst/>
            </a:prstGeom>
            <a:solidFill>
              <a:srgbClr val="FEF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</a:t>
            </a: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19600" y="4495800"/>
            <a:ext cx="2514600" cy="1066800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057400" y="5334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F:\ПОЧТА\картинки\u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6248400" cy="39083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</a:t>
            </a:r>
            <a:endParaRPr lang="ru-RU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05000" y="1828800"/>
            <a:ext cx="5267325" cy="4404008"/>
            <a:chOff x="1905000" y="1905000"/>
            <a:chExt cx="5267325" cy="440400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1905000" y="1905000"/>
              <a:ext cx="5267325" cy="4404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6248400" y="5791200"/>
              <a:ext cx="914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</a:t>
            </a: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524000"/>
            <a:ext cx="2514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24000"/>
            <a:ext cx="242214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352800"/>
            <a:ext cx="2286000" cy="294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letterbox</a:t>
            </a: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2819400" cy="3273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t="13000"/>
          <a:stretch>
            <a:fillRect/>
          </a:stretch>
        </p:blipFill>
        <p:spPr bwMode="auto">
          <a:xfrm>
            <a:off x="4876800" y="1752600"/>
            <a:ext cx="3048000" cy="3798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o3.imgsmail.ru/imgpreview?key=http%3A//gazeta.a42.ru/images/lenta/5372.jpg&amp;mb=imgdb_preview_68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1428750"/>
            <a:ext cx="13573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ttp://go1.imgsmail.ru/imgpreview?key=http%3A//vneuroka.ru/okrmir/pct/ps123171.jpg&amp;mb=imgdb_preview_8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286000"/>
            <a:ext cx="14287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ttp://go3.imgsmail.ru/imgpreview?key=http%3A//www.xrest.ru/images/collection/00009/220/preview.jpg&amp;mb=imgdb_preview_1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3" y="3429000"/>
            <a:ext cx="14287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http://go3.imgsmail.ru/imgpreview?key=http%3A//masterclassy.ru/uploads/posts/2013-02/1362073817_30-001_650x434.jpg&amp;mb=imgdb_preview_132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813" y="4500563"/>
            <a:ext cx="1428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http://go4.imgsmail.ru/imgpreview?key=http%3A//4.bp.blogspot.com/_AY68eyruRU8/TMQGqxpi_vI/AAAAAAAAADQ/qsPJC7FeTIk/s1600/1063.jpg&amp;mb=imgdb_preview_5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813" y="5429250"/>
            <a:ext cx="1428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2" descr="http://go3.imgsmail.ru/imgpreview?key=http%3A//megaobzor.com/load/miatozoff/listbumagi/6.gif&amp;mb=imgdb_preview_167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29250" y="1571625"/>
            <a:ext cx="13573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6" descr="http://go1.imgsmail.ru/imgpreview?key=http%3A//514.shaforostova.com/wp-content/uploads/2013/01/Bruxelle10.jpg&amp;mb=imgdb_preview_161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29250" y="3500438"/>
            <a:ext cx="13573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0" descr="http://go4.imgsmail.ru/imgpreview?key=http%3A//img.cliparto.com/pic/s/183751/3121523-postman-with-letters.jpg&amp;mb=imgdb_preview_98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57875" y="5500688"/>
            <a:ext cx="68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2" descr="http://go2.imgsmail.ru/imgpreview?key=http%3A//tapisarevskaya.rusedu.net/gallery/1415/3maket_konverta.jpg&amp;mb=imgdb_preview_93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429250" y="4429125"/>
            <a:ext cx="14287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Прямоугольник 14"/>
          <p:cNvSpPr>
            <a:spLocks noChangeArrowheads="1"/>
          </p:cNvSpPr>
          <p:nvPr/>
        </p:nvSpPr>
        <p:spPr bwMode="auto">
          <a:xfrm>
            <a:off x="3500438" y="1000125"/>
            <a:ext cx="78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poster</a:t>
            </a:r>
            <a:endParaRPr lang="ru-RU">
              <a:latin typeface="Cambria" pitchFamily="18" charset="0"/>
            </a:endParaRPr>
          </a:p>
        </p:txBody>
      </p:sp>
      <p:sp>
        <p:nvSpPr>
          <p:cNvPr id="14348" name="Прямоугольник 15"/>
          <p:cNvSpPr>
            <a:spLocks noChangeArrowheads="1"/>
          </p:cNvSpPr>
          <p:nvPr/>
        </p:nvSpPr>
        <p:spPr bwMode="auto">
          <a:xfrm>
            <a:off x="357188" y="1000125"/>
            <a:ext cx="97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postman</a:t>
            </a:r>
            <a:endParaRPr lang="ru-RU">
              <a:latin typeface="Cambria" pitchFamily="18" charset="0"/>
            </a:endParaRPr>
          </a:p>
        </p:txBody>
      </p:sp>
      <p:sp>
        <p:nvSpPr>
          <p:cNvPr id="14349" name="Прямоугольник 16"/>
          <p:cNvSpPr>
            <a:spLocks noChangeArrowheads="1"/>
          </p:cNvSpPr>
          <p:nvPr/>
        </p:nvSpPr>
        <p:spPr bwMode="auto">
          <a:xfrm>
            <a:off x="1928813" y="1000125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paper</a:t>
            </a:r>
            <a:endParaRPr lang="ru-RU">
              <a:latin typeface="Cambria" pitchFamily="18" charset="0"/>
            </a:endParaRPr>
          </a:p>
        </p:txBody>
      </p:sp>
      <p:sp>
        <p:nvSpPr>
          <p:cNvPr id="14350" name="Прямоугольник 17"/>
          <p:cNvSpPr>
            <a:spLocks noChangeArrowheads="1"/>
          </p:cNvSpPr>
          <p:nvPr/>
        </p:nvSpPr>
        <p:spPr bwMode="auto">
          <a:xfrm>
            <a:off x="4929188" y="1000125"/>
            <a:ext cx="1174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post office</a:t>
            </a:r>
            <a:endParaRPr lang="ru-RU">
              <a:latin typeface="Cambria" pitchFamily="18" charset="0"/>
            </a:endParaRPr>
          </a:p>
        </p:txBody>
      </p:sp>
      <p:sp>
        <p:nvSpPr>
          <p:cNvPr id="14351" name="Прямоугольник 18"/>
          <p:cNvSpPr>
            <a:spLocks noChangeArrowheads="1"/>
          </p:cNvSpPr>
          <p:nvPr/>
        </p:nvSpPr>
        <p:spPr bwMode="auto">
          <a:xfrm>
            <a:off x="2571750" y="1000125"/>
            <a:ext cx="979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postcard</a:t>
            </a:r>
            <a:endParaRPr lang="ru-RU">
              <a:latin typeface="Cambria" pitchFamily="18" charset="0"/>
            </a:endParaRPr>
          </a:p>
        </p:txBody>
      </p:sp>
      <p:sp>
        <p:nvSpPr>
          <p:cNvPr id="14352" name="Прямоугольник 19"/>
          <p:cNvSpPr>
            <a:spLocks noChangeArrowheads="1"/>
          </p:cNvSpPr>
          <p:nvPr/>
        </p:nvSpPr>
        <p:spPr bwMode="auto">
          <a:xfrm>
            <a:off x="1285875" y="1000125"/>
            <a:ext cx="65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letter</a:t>
            </a:r>
            <a:endParaRPr lang="ru-RU">
              <a:latin typeface="Cambria" pitchFamily="18" charset="0"/>
            </a:endParaRPr>
          </a:p>
        </p:txBody>
      </p:sp>
      <p:sp>
        <p:nvSpPr>
          <p:cNvPr id="14353" name="Прямоугольник 20"/>
          <p:cNvSpPr>
            <a:spLocks noChangeArrowheads="1"/>
          </p:cNvSpPr>
          <p:nvPr/>
        </p:nvSpPr>
        <p:spPr bwMode="auto">
          <a:xfrm>
            <a:off x="6000750" y="1000125"/>
            <a:ext cx="106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letter box</a:t>
            </a:r>
            <a:endParaRPr lang="ru-RU">
              <a:latin typeface="Cambria" pitchFamily="18" charset="0"/>
            </a:endParaRPr>
          </a:p>
        </p:txBody>
      </p:sp>
      <p:sp>
        <p:nvSpPr>
          <p:cNvPr id="14354" name="Прямоугольник 21"/>
          <p:cNvSpPr>
            <a:spLocks noChangeArrowheads="1"/>
          </p:cNvSpPr>
          <p:nvPr/>
        </p:nvSpPr>
        <p:spPr bwMode="auto">
          <a:xfrm>
            <a:off x="7000875" y="1000125"/>
            <a:ext cx="101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envelope</a:t>
            </a:r>
            <a:endParaRPr lang="ru-RU">
              <a:latin typeface="Cambria" pitchFamily="18" charset="0"/>
            </a:endParaRPr>
          </a:p>
        </p:txBody>
      </p:sp>
      <p:sp>
        <p:nvSpPr>
          <p:cNvPr id="14355" name="Прямоугольник 22"/>
          <p:cNvSpPr>
            <a:spLocks noChangeArrowheads="1"/>
          </p:cNvSpPr>
          <p:nvPr/>
        </p:nvSpPr>
        <p:spPr bwMode="auto">
          <a:xfrm>
            <a:off x="8001000" y="1000125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address</a:t>
            </a:r>
            <a:endParaRPr lang="ru-RU">
              <a:latin typeface="Cambria" pitchFamily="18" charset="0"/>
            </a:endParaRPr>
          </a:p>
        </p:txBody>
      </p:sp>
      <p:sp>
        <p:nvSpPr>
          <p:cNvPr id="14356" name="Прямоугольник 23"/>
          <p:cNvSpPr>
            <a:spLocks noChangeArrowheads="1"/>
          </p:cNvSpPr>
          <p:nvPr/>
        </p:nvSpPr>
        <p:spPr bwMode="auto">
          <a:xfrm>
            <a:off x="4214813" y="1000125"/>
            <a:ext cx="74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stamp</a:t>
            </a:r>
            <a:endParaRPr lang="ru-RU">
              <a:latin typeface="Cambria" pitchFamily="18" charset="0"/>
            </a:endParaRPr>
          </a:p>
        </p:txBody>
      </p:sp>
      <p:sp>
        <p:nvSpPr>
          <p:cNvPr id="11286" name="Заголовок 24"/>
          <p:cNvSpPr>
            <a:spLocks noGrp="1"/>
          </p:cNvSpPr>
          <p:nvPr>
            <p:ph type="title" idx="4294967295"/>
          </p:nvPr>
        </p:nvSpPr>
        <p:spPr>
          <a:xfrm>
            <a:off x="928662" y="142852"/>
            <a:ext cx="7772400" cy="10112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Игра «Подпиши картинку»</a:t>
            </a:r>
          </a:p>
        </p:txBody>
      </p:sp>
      <p:pic>
        <p:nvPicPr>
          <p:cNvPr id="14358" name="Picture 24" descr="http://www.ivgazeta.ru/media/moderator/30_aprel/9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429250" y="2500313"/>
            <a:ext cx="135731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Правила чтение ударной гласной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138"/>
            <a:ext cx="8472488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/>
              <a:t>         </a:t>
            </a:r>
            <a:r>
              <a:rPr lang="en-US" b="1" smtClean="0"/>
              <a:t>Ee                        Aa                      Oo             </a:t>
            </a:r>
          </a:p>
          <a:p>
            <a:pPr eaLnBrk="1" hangingPunct="1">
              <a:buFont typeface="Wingdings 3" pitchFamily="18" charset="2"/>
              <a:buNone/>
            </a:pPr>
            <a:endParaRPr lang="en-US" b="1" smtClean="0"/>
          </a:p>
          <a:p>
            <a:pPr eaLnBrk="1" hangingPunct="1">
              <a:buFont typeface="Wingdings 3" pitchFamily="18" charset="2"/>
              <a:buNone/>
            </a:pPr>
            <a:endParaRPr lang="en-US" b="1" smtClean="0"/>
          </a:p>
          <a:p>
            <a:pPr eaLnBrk="1" hangingPunct="1">
              <a:buFont typeface="Wingdings 3" pitchFamily="18" charset="2"/>
              <a:buNone/>
            </a:pPr>
            <a:r>
              <a:rPr lang="en-US" b="1" smtClean="0"/>
              <a:t>[e]             [i:]        [ei]          [</a:t>
            </a:r>
            <a:r>
              <a:rPr lang="en-US" smtClean="0"/>
              <a:t>æ]       [</a:t>
            </a:r>
            <a:r>
              <a:rPr lang="ru-RU" b="1" smtClean="0"/>
              <a:t>ə</a:t>
            </a:r>
            <a:r>
              <a:rPr lang="en-US" sz="2000" b="1" smtClean="0"/>
              <a:t>Ʊ</a:t>
            </a:r>
            <a:r>
              <a:rPr lang="en-US" b="1" smtClean="0"/>
              <a:t>]          [</a:t>
            </a:r>
            <a:r>
              <a:rPr lang="ru-RU" b="1" smtClean="0"/>
              <a:t>ɔ</a:t>
            </a:r>
            <a:r>
              <a:rPr lang="en-US" b="1" smtClean="0"/>
              <a:t>]</a:t>
            </a:r>
            <a:endParaRPr lang="ru-RU" smtClean="0"/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  <a:p>
            <a:pPr eaLnBrk="1" hangingPunct="1">
              <a:buFont typeface="Wingdings 3" pitchFamily="18" charset="2"/>
              <a:buNone/>
            </a:pPr>
            <a:endParaRPr lang="ru-RU" b="1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1928812" y="1928813"/>
            <a:ext cx="785813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821532" y="1964531"/>
            <a:ext cx="857250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893468" y="1964532"/>
            <a:ext cx="785813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893343" y="1964532"/>
            <a:ext cx="785813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7715250" y="2000250"/>
            <a:ext cx="785813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6786563" y="2071687"/>
            <a:ext cx="857250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The 1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6600" baseline="30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of February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ctr" eaLnBrk="1" hangingPunct="1">
              <a:spcBef>
                <a:spcPts val="575"/>
              </a:spcBef>
              <a:buFont typeface="Wingdings 2" pitchFamily="18" charset="2"/>
              <a:buNone/>
            </a:pP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Monday</a:t>
            </a:r>
            <a:endParaRPr lang="ru-RU" sz="6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Рисунок 6" descr="Re: Место встречи изменить нельзя (с) - 2.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3714750"/>
            <a:ext cx="10668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[p]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oster,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ostman,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aper,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ost office,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ostcard;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[l]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etter,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etter box, enve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ope;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-l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tter, addr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ss;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[æ]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-st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mp.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Фонетическая зарядка</a:t>
            </a:r>
          </a:p>
        </p:txBody>
      </p:sp>
      <p:pic>
        <p:nvPicPr>
          <p:cNvPr id="11268" name="Рисунок 5" descr="МОУ &quot;Дубранивская средняя общеобразовательная школа&quot;.  ДОКУМЕНТЫ ПО ГИА.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4286250"/>
            <a:ext cx="12858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z="48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When is your birthday</a:t>
            </a: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en-US" sz="48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48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-My birthday is on the…</a:t>
            </a:r>
            <a:endParaRPr lang="ru-RU" sz="4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Речевая разминка</a:t>
            </a:r>
          </a:p>
        </p:txBody>
      </p:sp>
      <p:pic>
        <p:nvPicPr>
          <p:cNvPr id="12292" name="Рисунок 3" descr="http://im4-tub-ru.yandex.net/i?id=88101076-02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285750"/>
            <a:ext cx="1066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темы урока</a:t>
            </a:r>
          </a:p>
        </p:txBody>
      </p:sp>
      <p:pic>
        <p:nvPicPr>
          <p:cNvPr id="13315" name="Рисунок 4" descr="Методика воспитания. через систему социальных проб. презентация. 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43813" y="428625"/>
            <a:ext cx="10858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gazeta.a42.ru/images/lenta/53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88" y="2286000"/>
            <a:ext cx="5786437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</a:t>
            </a:r>
            <a:r>
              <a:rPr lang="en-US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</a:t>
            </a:r>
            <a:endParaRPr lang="ru-RU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:\ПОЧТА\картинки\dab9d57755fff0b9c46f990df2c8b4dc0b6a72e2_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67000"/>
            <a:ext cx="5181600" cy="3454400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postman</a:t>
            </a: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:\ПОЧТА\картинки\slidesfiveash_queer_love_50s_post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57400"/>
            <a:ext cx="3968750" cy="4124007"/>
          </a:xfrm>
          <a:prstGeom prst="round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letter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5715000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envelope</a:t>
            </a: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F:\ПОЧТА\картинки\45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5162030" cy="3733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39ca0ade5ab5a266649c21b156ebe57ee39caf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242</TotalTime>
  <Words>124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Урок английского языка в 3 классе (УМК М.З. Биболетова)</vt:lpstr>
      <vt:lpstr>The 16th of February</vt:lpstr>
      <vt:lpstr>Фонетическая зарядка</vt:lpstr>
      <vt:lpstr>Речевая разминка</vt:lpstr>
      <vt:lpstr>Определение темы урока</vt:lpstr>
      <vt:lpstr>Post Office</vt:lpstr>
      <vt:lpstr>postman</vt:lpstr>
      <vt:lpstr>letter</vt:lpstr>
      <vt:lpstr>envelope</vt:lpstr>
      <vt:lpstr>postcard</vt:lpstr>
      <vt:lpstr>stamp</vt:lpstr>
      <vt:lpstr>address</vt:lpstr>
      <vt:lpstr>paper</vt:lpstr>
      <vt:lpstr>poster</vt:lpstr>
      <vt:lpstr>letterbox</vt:lpstr>
      <vt:lpstr>Игра «Подпиши картинку»</vt:lpstr>
      <vt:lpstr>Правила чтение ударной гласной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английского языка в 3 классе (УМК М.З. Биболетова)</dc:title>
  <dc:creator>1</dc:creator>
  <cp:lastModifiedBy>Ксюша</cp:lastModifiedBy>
  <cp:revision>32</cp:revision>
  <dcterms:created xsi:type="dcterms:W3CDTF">2014-02-16T12:11:18Z</dcterms:created>
  <dcterms:modified xsi:type="dcterms:W3CDTF">2015-03-18T19:17:30Z</dcterms:modified>
</cp:coreProperties>
</file>