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723" r:id="rId2"/>
    <p:sldId id="719" r:id="rId3"/>
    <p:sldId id="720" r:id="rId4"/>
    <p:sldId id="72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  <a:srgbClr val="FD99B3"/>
    <a:srgbClr val="FD3F03"/>
    <a:srgbClr val="F3650D"/>
    <a:srgbClr val="00FFFF"/>
    <a:srgbClr val="FFF185"/>
    <a:srgbClr val="C7E6A4"/>
    <a:srgbClr val="FED6E0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00" autoAdjust="0"/>
  </p:normalViewPr>
  <p:slideViewPr>
    <p:cSldViewPr>
      <p:cViewPr>
        <p:scale>
          <a:sx n="100" d="100"/>
          <a:sy n="100" d="100"/>
        </p:scale>
        <p:origin x="-18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99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6-3_momert_64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4762500" cy="3571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519f123329e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3071810"/>
            <a:ext cx="4937760" cy="310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650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4013_filenam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28604"/>
            <a:ext cx="2381250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32930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571480"/>
            <a:ext cx="2257425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d72b204edd0ba9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042" y="2428868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arge_sc211_7836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5143500" cy="3714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msgxz35ap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2571744"/>
            <a:ext cx="3333750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ny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2"/>
            <a:ext cx="2794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rostome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285728"/>
            <a:ext cx="2380217" cy="5715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9201</TotalTime>
  <Words>1</Words>
  <Application>Microsoft Office PowerPoint</Application>
  <PresentationFormat>Экран (4:3)</PresentationFormat>
  <Paragraphs>1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Miha</cp:lastModifiedBy>
  <cp:revision>1052</cp:revision>
  <dcterms:created xsi:type="dcterms:W3CDTF">2010-10-26T14:31:01Z</dcterms:created>
  <dcterms:modified xsi:type="dcterms:W3CDTF">2014-03-03T16:20:03Z</dcterms:modified>
</cp:coreProperties>
</file>