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0" r:id="rId9"/>
    <p:sldId id="267" r:id="rId10"/>
    <p:sldId id="266" r:id="rId11"/>
    <p:sldId id="264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003300"/>
    <a:srgbClr val="99FF99"/>
    <a:srgbClr val="00FF00"/>
    <a:srgbClr val="00FF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3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8-11-22T22:53:12.078" idx="1">
    <p:pos x="5760" y="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387E61-E9CF-4052-A7CA-27070C39F96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02CC9-F383-4BC1-9186-67EEAAEC69F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80233-8EBE-43FF-8767-04F661ED5E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0474E-8D02-47DC-91E4-91C7544CDA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E4C9D-415F-4992-A3DD-D310D8A552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5B321-5D12-4839-A0FC-116F900848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4697C-16E5-45C4-8175-7EF0D14E2A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FA131-31A3-4B00-B40D-9A187B4F85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82039-4B59-41DD-9A3A-2E52DC4D72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CFD98-8140-4D55-B132-28CE7599F5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81C82-C1B5-4E39-81AC-51EAFDB34F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05DBF-142F-4E34-9A70-13DAEF249D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5D84E-FDC7-4B85-900A-4D91A0FE0E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/>
              <a:t>Глинкова Г.В.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0A54B5-DB31-4077-AEB5-2E3B4365CB6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44;&#1086;&#1082;&#1091;&#1084;&#1077;&#1085;&#1090;%20Microsoft%20Word.doc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0"/>
            <a:ext cx="8286808" cy="5300663"/>
          </a:xfrm>
        </p:spPr>
        <p:txBody>
          <a:bodyPr/>
          <a:lstStyle/>
          <a:p>
            <a:r>
              <a:rPr lang="ru-RU" sz="2000" smtClean="0">
                <a:solidFill>
                  <a:schemeClr val="tx1"/>
                </a:solidFill>
              </a:rPr>
              <a:t>МКОУ </a:t>
            </a:r>
            <a:r>
              <a:rPr lang="ru-RU" sz="2000" dirty="0" smtClean="0">
                <a:solidFill>
                  <a:schemeClr val="tx1"/>
                </a:solidFill>
              </a:rPr>
              <a:t>«</a:t>
            </a:r>
            <a:r>
              <a:rPr lang="ru-RU" sz="2000" dirty="0" err="1" smtClean="0">
                <a:solidFill>
                  <a:schemeClr val="tx1"/>
                </a:solidFill>
              </a:rPr>
              <a:t>Перегребинская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средняя общеобразовательная </a:t>
            </a:r>
            <a:r>
              <a:rPr lang="ru-RU" sz="2000" dirty="0" smtClean="0">
                <a:solidFill>
                  <a:schemeClr val="tx1"/>
                </a:solidFill>
              </a:rPr>
              <a:t>школа №</a:t>
            </a:r>
            <a:r>
              <a:rPr lang="ru-RU" sz="2000" dirty="0">
                <a:solidFill>
                  <a:schemeClr val="tx1"/>
                </a:solidFill>
              </a:rPr>
              <a:t>2».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solidFill>
                  <a:srgbClr val="003300"/>
                </a:solidFill>
              </a:rPr>
              <a:t>Учитель начальных классов:</a:t>
            </a:r>
            <a:br>
              <a:rPr lang="ru-RU" sz="2000" b="1" dirty="0">
                <a:solidFill>
                  <a:srgbClr val="003300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042988" y="2420938"/>
            <a:ext cx="7489825" cy="3529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 smtClean="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Шевченок</a:t>
            </a:r>
            <a:r>
              <a:rPr lang="ru-RU" sz="3600" kern="10" dirty="0" smtClean="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</a:t>
            </a:r>
            <a:endParaRPr lang="ru-RU" sz="3600" kern="10" dirty="0">
              <a:ln w="3810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3600" kern="10" dirty="0" smtClean="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Екатерина</a:t>
            </a:r>
            <a:endParaRPr lang="ru-RU" sz="3600" kern="10" dirty="0">
              <a:ln w="3810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3600" kern="10" dirty="0" smtClean="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Григорьевна</a:t>
            </a:r>
            <a:endParaRPr lang="ru-RU" sz="3600" kern="10" dirty="0">
              <a:ln w="3810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19475" y="6078538"/>
            <a:ext cx="24479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dirty="0">
              <a:solidFill>
                <a:schemeClr val="hlink"/>
              </a:solidFill>
              <a:latin typeface="Book Antiqua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mtClean="0">
                <a:latin typeface="Book Antiqua" pitchFamily="18" charset="0"/>
              </a:rPr>
              <a:t>2013г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69" name="WordArt 5"/>
          <p:cNvSpPr>
            <a:spLocks noChangeArrowheads="1" noChangeShapeType="1" noTextEdit="1"/>
          </p:cNvSpPr>
          <p:nvPr/>
        </p:nvSpPr>
        <p:spPr bwMode="auto">
          <a:xfrm>
            <a:off x="539750" y="836613"/>
            <a:ext cx="115252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49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15</a:t>
            </a:r>
          </a:p>
        </p:txBody>
      </p:sp>
      <p:sp>
        <p:nvSpPr>
          <p:cNvPr id="36870" name="WordArt 6"/>
          <p:cNvSpPr>
            <a:spLocks noChangeArrowheads="1" noChangeShapeType="1" noTextEdit="1"/>
          </p:cNvSpPr>
          <p:nvPr/>
        </p:nvSpPr>
        <p:spPr bwMode="auto">
          <a:xfrm>
            <a:off x="1908175" y="981075"/>
            <a:ext cx="2889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49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:</a:t>
            </a:r>
          </a:p>
        </p:txBody>
      </p:sp>
      <p:sp>
        <p:nvSpPr>
          <p:cNvPr id="36871" name="WordArt 7"/>
          <p:cNvSpPr>
            <a:spLocks noChangeArrowheads="1" noChangeShapeType="1" noTextEdit="1"/>
          </p:cNvSpPr>
          <p:nvPr/>
        </p:nvSpPr>
        <p:spPr bwMode="auto">
          <a:xfrm>
            <a:off x="2411413" y="836613"/>
            <a:ext cx="792162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49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36872" name="WordArt 8"/>
          <p:cNvSpPr>
            <a:spLocks noChangeArrowheads="1" noChangeShapeType="1" noTextEdit="1"/>
          </p:cNvSpPr>
          <p:nvPr/>
        </p:nvSpPr>
        <p:spPr bwMode="auto">
          <a:xfrm>
            <a:off x="3276600" y="1123950"/>
            <a:ext cx="935038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49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=</a:t>
            </a:r>
          </a:p>
        </p:txBody>
      </p:sp>
      <p:sp>
        <p:nvSpPr>
          <p:cNvPr id="36873" name="WordArt 9"/>
          <p:cNvSpPr>
            <a:spLocks noChangeArrowheads="1" noChangeShapeType="1" noTextEdit="1"/>
          </p:cNvSpPr>
          <p:nvPr/>
        </p:nvSpPr>
        <p:spPr bwMode="auto">
          <a:xfrm>
            <a:off x="4500563" y="836613"/>
            <a:ext cx="935037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49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36874" name="WordArt 10"/>
          <p:cNvSpPr>
            <a:spLocks noChangeArrowheads="1" noChangeShapeType="1" noTextEdit="1"/>
          </p:cNvSpPr>
          <p:nvPr/>
        </p:nvSpPr>
        <p:spPr bwMode="auto">
          <a:xfrm>
            <a:off x="5616575" y="836613"/>
            <a:ext cx="3492500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49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(ост.3)</a:t>
            </a:r>
          </a:p>
        </p:txBody>
      </p:sp>
      <p:sp>
        <p:nvSpPr>
          <p:cNvPr id="36875" name="WordArt 11"/>
          <p:cNvSpPr>
            <a:spLocks noChangeArrowheads="1" noChangeShapeType="1" noTextEdit="1"/>
          </p:cNvSpPr>
          <p:nvPr/>
        </p:nvSpPr>
        <p:spPr bwMode="auto">
          <a:xfrm>
            <a:off x="0" y="2133600"/>
            <a:ext cx="9144000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508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FFFFFF"/>
                    </a:gs>
                    <a:gs pos="100000">
                      <a:srgbClr val="00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ПРОВЕРКА</a:t>
            </a:r>
          </a:p>
        </p:txBody>
      </p:sp>
      <p:sp>
        <p:nvSpPr>
          <p:cNvPr id="36876" name="WordArt 12"/>
          <p:cNvSpPr>
            <a:spLocks noChangeArrowheads="1" noChangeShapeType="1" noTextEdit="1"/>
          </p:cNvSpPr>
          <p:nvPr/>
        </p:nvSpPr>
        <p:spPr bwMode="auto">
          <a:xfrm>
            <a:off x="755650" y="3716338"/>
            <a:ext cx="7561263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49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3*4+3=15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nimBg="1"/>
      <p:bldP spid="36870" grpId="0" animBg="1"/>
      <p:bldP spid="36871" grpId="0" animBg="1"/>
      <p:bldP spid="36872" grpId="0" animBg="1"/>
      <p:bldP spid="36873" grpId="0" animBg="1"/>
      <p:bldP spid="36874" grpId="0" animBg="1"/>
      <p:bldP spid="36875" grpId="0" animBg="1"/>
      <p:bldP spid="368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179388" y="3887788"/>
            <a:ext cx="792162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5795963" y="0"/>
            <a:ext cx="0" cy="208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5795963" y="981075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24" name="WordArt 8"/>
          <p:cNvSpPr>
            <a:spLocks noChangeArrowheads="1" noChangeShapeType="1" noTextEdit="1"/>
          </p:cNvSpPr>
          <p:nvPr/>
        </p:nvSpPr>
        <p:spPr bwMode="auto">
          <a:xfrm>
            <a:off x="4140200" y="49213"/>
            <a:ext cx="1366838" cy="858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50000">
                      <a:srgbClr val="FFFFFF"/>
                    </a:gs>
                    <a:gs pos="100000">
                      <a:srgbClr val="00FFF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13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4140200" y="2060575"/>
            <a:ext cx="165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30" name="Oval 14"/>
          <p:cNvSpPr>
            <a:spLocks noChangeArrowheads="1"/>
          </p:cNvSpPr>
          <p:nvPr/>
        </p:nvSpPr>
        <p:spPr bwMode="auto">
          <a:xfrm>
            <a:off x="179388" y="0"/>
            <a:ext cx="792162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1" name="Oval 15"/>
          <p:cNvSpPr>
            <a:spLocks noChangeArrowheads="1"/>
          </p:cNvSpPr>
          <p:nvPr/>
        </p:nvSpPr>
        <p:spPr bwMode="auto">
          <a:xfrm>
            <a:off x="1403350" y="0"/>
            <a:ext cx="792163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2" name="Oval 16"/>
          <p:cNvSpPr>
            <a:spLocks noChangeArrowheads="1"/>
          </p:cNvSpPr>
          <p:nvPr/>
        </p:nvSpPr>
        <p:spPr bwMode="auto">
          <a:xfrm>
            <a:off x="1403350" y="4797425"/>
            <a:ext cx="792163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3" name="Oval 17"/>
          <p:cNvSpPr>
            <a:spLocks noChangeArrowheads="1"/>
          </p:cNvSpPr>
          <p:nvPr/>
        </p:nvSpPr>
        <p:spPr bwMode="auto">
          <a:xfrm>
            <a:off x="1403350" y="3887788"/>
            <a:ext cx="792163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4" name="Oval 18"/>
          <p:cNvSpPr>
            <a:spLocks noChangeArrowheads="1"/>
          </p:cNvSpPr>
          <p:nvPr/>
        </p:nvSpPr>
        <p:spPr bwMode="auto">
          <a:xfrm>
            <a:off x="179388" y="2016125"/>
            <a:ext cx="792162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5" name="Oval 19"/>
          <p:cNvSpPr>
            <a:spLocks noChangeArrowheads="1"/>
          </p:cNvSpPr>
          <p:nvPr/>
        </p:nvSpPr>
        <p:spPr bwMode="auto">
          <a:xfrm>
            <a:off x="1403350" y="2016125"/>
            <a:ext cx="792163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6" name="Oval 20"/>
          <p:cNvSpPr>
            <a:spLocks noChangeArrowheads="1"/>
          </p:cNvSpPr>
          <p:nvPr/>
        </p:nvSpPr>
        <p:spPr bwMode="auto">
          <a:xfrm>
            <a:off x="179388" y="2951163"/>
            <a:ext cx="792162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7" name="Oval 21"/>
          <p:cNvSpPr>
            <a:spLocks noChangeArrowheads="1"/>
          </p:cNvSpPr>
          <p:nvPr/>
        </p:nvSpPr>
        <p:spPr bwMode="auto">
          <a:xfrm>
            <a:off x="179388" y="1008063"/>
            <a:ext cx="792162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8" name="Oval 22"/>
          <p:cNvSpPr>
            <a:spLocks noChangeArrowheads="1"/>
          </p:cNvSpPr>
          <p:nvPr/>
        </p:nvSpPr>
        <p:spPr bwMode="auto">
          <a:xfrm>
            <a:off x="1403350" y="1008063"/>
            <a:ext cx="792163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9" name="Oval 23"/>
          <p:cNvSpPr>
            <a:spLocks noChangeArrowheads="1"/>
          </p:cNvSpPr>
          <p:nvPr/>
        </p:nvSpPr>
        <p:spPr bwMode="auto">
          <a:xfrm>
            <a:off x="827088" y="5805488"/>
            <a:ext cx="792162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40" name="Oval 24"/>
          <p:cNvSpPr>
            <a:spLocks noChangeArrowheads="1"/>
          </p:cNvSpPr>
          <p:nvPr/>
        </p:nvSpPr>
        <p:spPr bwMode="auto">
          <a:xfrm>
            <a:off x="1403350" y="2951163"/>
            <a:ext cx="792163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41" name="Oval 25"/>
          <p:cNvSpPr>
            <a:spLocks noChangeArrowheads="1"/>
          </p:cNvSpPr>
          <p:nvPr/>
        </p:nvSpPr>
        <p:spPr bwMode="auto">
          <a:xfrm>
            <a:off x="179388" y="4868863"/>
            <a:ext cx="792162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42" name="WordArt 26"/>
          <p:cNvSpPr>
            <a:spLocks noChangeArrowheads="1" noChangeShapeType="1" noTextEdit="1"/>
          </p:cNvSpPr>
          <p:nvPr/>
        </p:nvSpPr>
        <p:spPr bwMode="auto">
          <a:xfrm>
            <a:off x="6011863" y="49213"/>
            <a:ext cx="936625" cy="858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50000">
                      <a:srgbClr val="FFFFFF"/>
                    </a:gs>
                    <a:gs pos="100000">
                      <a:srgbClr val="00FFF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34844" name="WordArt 28"/>
          <p:cNvSpPr>
            <a:spLocks noChangeArrowheads="1" noChangeShapeType="1" noTextEdit="1"/>
          </p:cNvSpPr>
          <p:nvPr/>
        </p:nvSpPr>
        <p:spPr bwMode="auto">
          <a:xfrm>
            <a:off x="4211638" y="1125538"/>
            <a:ext cx="1366837" cy="858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50000">
                      <a:srgbClr val="FFFFFF"/>
                    </a:gs>
                    <a:gs pos="100000">
                      <a:srgbClr val="00FFF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12</a:t>
            </a:r>
          </a:p>
        </p:txBody>
      </p:sp>
      <p:sp>
        <p:nvSpPr>
          <p:cNvPr id="34845" name="WordArt 29"/>
          <p:cNvSpPr>
            <a:spLocks noChangeArrowheads="1" noChangeShapeType="1" noTextEdit="1"/>
          </p:cNvSpPr>
          <p:nvPr/>
        </p:nvSpPr>
        <p:spPr bwMode="auto">
          <a:xfrm>
            <a:off x="6011863" y="1125538"/>
            <a:ext cx="865187" cy="858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50000">
                      <a:srgbClr val="FFFFFF"/>
                    </a:gs>
                    <a:gs pos="100000">
                      <a:srgbClr val="00FFF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34846" name="WordArt 30"/>
          <p:cNvSpPr>
            <a:spLocks noChangeArrowheads="1" noChangeShapeType="1" noTextEdit="1"/>
          </p:cNvSpPr>
          <p:nvPr/>
        </p:nvSpPr>
        <p:spPr bwMode="auto">
          <a:xfrm>
            <a:off x="3635375" y="836613"/>
            <a:ext cx="576263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50000">
                      <a:srgbClr val="FFFFFF"/>
                    </a:gs>
                    <a:gs pos="100000">
                      <a:srgbClr val="00FFF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-</a:t>
            </a:r>
          </a:p>
        </p:txBody>
      </p:sp>
      <p:sp>
        <p:nvSpPr>
          <p:cNvPr id="34847" name="WordArt 31"/>
          <p:cNvSpPr>
            <a:spLocks noChangeArrowheads="1" noChangeShapeType="1" noTextEdit="1"/>
          </p:cNvSpPr>
          <p:nvPr/>
        </p:nvSpPr>
        <p:spPr bwMode="auto">
          <a:xfrm>
            <a:off x="4932363" y="2205038"/>
            <a:ext cx="576262" cy="858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50000">
                      <a:srgbClr val="FFFFFF"/>
                    </a:gs>
                    <a:gs pos="100000">
                      <a:srgbClr val="00FFF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34848" name="WordArt 32"/>
          <p:cNvSpPr>
            <a:spLocks noChangeArrowheads="1" noChangeShapeType="1" noTextEdit="1"/>
          </p:cNvSpPr>
          <p:nvPr/>
        </p:nvSpPr>
        <p:spPr bwMode="auto">
          <a:xfrm>
            <a:off x="2843213" y="3213100"/>
            <a:ext cx="5976937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13:3= 4 (Ост.1) </a:t>
            </a:r>
          </a:p>
        </p:txBody>
      </p:sp>
      <p:sp>
        <p:nvSpPr>
          <p:cNvPr id="34849" name="WordArt 33"/>
          <p:cNvSpPr>
            <a:spLocks noChangeArrowheads="1" noChangeShapeType="1" noTextEdit="1"/>
          </p:cNvSpPr>
          <p:nvPr/>
        </p:nvSpPr>
        <p:spPr bwMode="auto">
          <a:xfrm>
            <a:off x="0" y="2852738"/>
            <a:ext cx="9144000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508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Остаток всегда меньше делителя!!!</a:t>
            </a:r>
          </a:p>
        </p:txBody>
      </p:sp>
      <p:sp>
        <p:nvSpPr>
          <p:cNvPr id="34850" name="WordArt 34"/>
          <p:cNvSpPr>
            <a:spLocks noChangeArrowheads="1" noChangeShapeType="1" noTextEdit="1"/>
          </p:cNvSpPr>
          <p:nvPr/>
        </p:nvSpPr>
        <p:spPr bwMode="auto">
          <a:xfrm>
            <a:off x="0" y="4005263"/>
            <a:ext cx="9144000" cy="935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508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FFFFFF"/>
                    </a:gs>
                    <a:gs pos="100000">
                      <a:srgbClr val="00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ПРОВЕРКА</a:t>
            </a:r>
          </a:p>
        </p:txBody>
      </p:sp>
      <p:sp>
        <p:nvSpPr>
          <p:cNvPr id="34851" name="WordArt 35"/>
          <p:cNvSpPr>
            <a:spLocks noChangeArrowheads="1" noChangeShapeType="1" noTextEdit="1"/>
          </p:cNvSpPr>
          <p:nvPr/>
        </p:nvSpPr>
        <p:spPr bwMode="auto">
          <a:xfrm>
            <a:off x="2339975" y="5157788"/>
            <a:ext cx="6624638" cy="1366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4*3 + 1 =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3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2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3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2" grpId="0" animBg="1"/>
      <p:bldP spid="34823" grpId="0" animBg="1"/>
      <p:bldP spid="34824" grpId="0" animBg="1"/>
      <p:bldP spid="34828" grpId="0" animBg="1"/>
      <p:bldP spid="34830" grpId="0" animBg="1"/>
      <p:bldP spid="34831" grpId="0" animBg="1"/>
      <p:bldP spid="34832" grpId="0" animBg="1"/>
      <p:bldP spid="34833" grpId="0" animBg="1"/>
      <p:bldP spid="34834" grpId="0" animBg="1"/>
      <p:bldP spid="34835" grpId="0" animBg="1"/>
      <p:bldP spid="34836" grpId="0" animBg="1"/>
      <p:bldP spid="34837" grpId="0" animBg="1"/>
      <p:bldP spid="34838" grpId="0" animBg="1"/>
      <p:bldP spid="34839" grpId="0" animBg="1"/>
      <p:bldP spid="34840" grpId="0" animBg="1"/>
      <p:bldP spid="34841" grpId="0" animBg="1"/>
      <p:bldP spid="34842" grpId="0" animBg="1"/>
      <p:bldP spid="34844" grpId="0" animBg="1"/>
      <p:bldP spid="34845" grpId="0" animBg="1"/>
      <p:bldP spid="34846" grpId="0" animBg="1"/>
      <p:bldP spid="34847" grpId="0" animBg="1"/>
      <p:bldP spid="34848" grpId="0" animBg="1"/>
      <p:bldP spid="34849" grpId="0" animBg="1"/>
      <p:bldP spid="34849" grpId="1" animBg="1"/>
      <p:bldP spid="34849" grpId="2" animBg="1"/>
      <p:bldP spid="34850" grpId="0" animBg="1"/>
      <p:bldP spid="348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684213" y="260350"/>
            <a:ext cx="7488237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Вывод:</a:t>
            </a:r>
          </a:p>
        </p:txBody>
      </p:sp>
      <p:sp>
        <p:nvSpPr>
          <p:cNvPr id="38919" name="WordArt 7"/>
          <p:cNvSpPr>
            <a:spLocks noChangeArrowheads="1" noChangeShapeType="1" noTextEdit="1"/>
          </p:cNvSpPr>
          <p:nvPr/>
        </p:nvSpPr>
        <p:spPr bwMode="auto">
          <a:xfrm>
            <a:off x="0" y="1773238"/>
            <a:ext cx="9039225" cy="4824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</a:rPr>
              <a:t>При делении </a:t>
            </a:r>
          </a:p>
          <a:p>
            <a:pPr algn="ctr"/>
            <a:r>
              <a:rPr lang="ru-RU" sz="3600" b="1" kern="1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</a:rPr>
              <a:t>остаток всегда</a:t>
            </a:r>
          </a:p>
          <a:p>
            <a:pPr algn="ctr"/>
            <a:r>
              <a:rPr lang="ru-RU" sz="3600" b="1" kern="1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</a:rPr>
              <a:t> должен быть</a:t>
            </a:r>
          </a:p>
          <a:p>
            <a:pPr algn="ctr"/>
            <a:r>
              <a:rPr lang="ru-RU" sz="3600" b="1" kern="1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</a:rPr>
              <a:t> меньше </a:t>
            </a:r>
          </a:p>
          <a:p>
            <a:pPr algn="ctr"/>
            <a:r>
              <a:rPr lang="ru-RU" sz="3600" b="1" kern="1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</a:rPr>
              <a:t>делителя!!!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7" grpId="0" animBg="1"/>
      <p:bldP spid="389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430462"/>
          </a:xfrm>
        </p:spPr>
        <p:txBody>
          <a:bodyPr/>
          <a:lstStyle/>
          <a:p>
            <a:r>
              <a:rPr lang="ru-RU" b="1">
                <a:solidFill>
                  <a:srgbClr val="003300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179388" y="1916113"/>
            <a:ext cx="8964612" cy="1801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508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66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Деление с остатком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9144000" cy="5654675"/>
          </a:xfrm>
        </p:spPr>
        <p:txBody>
          <a:bodyPr/>
          <a:lstStyle/>
          <a:p>
            <a:pPr>
              <a:buFontTx/>
              <a:buNone/>
            </a:pPr>
            <a:r>
              <a:rPr lang="ru-RU" sz="3600" b="1" u="sng"/>
              <a:t> Цели урока: </a:t>
            </a:r>
          </a:p>
          <a:p>
            <a:pPr>
              <a:buFontTx/>
              <a:buNone/>
            </a:pPr>
            <a:endParaRPr lang="ru-RU" sz="3600" b="1" u="sng"/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3600"/>
              <a:t>познакомить с конкретным смыслом деления с остатком; научить делать проверку;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3600"/>
              <a:t>развивать умения выполнять внетабличное деление и умножение;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3600"/>
              <a:t>прививать интерес к математике.</a:t>
            </a:r>
          </a:p>
          <a:p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250825" y="333375"/>
            <a:ext cx="8713788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Устный счет</a:t>
            </a:r>
          </a:p>
        </p:txBody>
      </p:sp>
      <p:sp>
        <p:nvSpPr>
          <p:cNvPr id="29702" name="WordArt 6"/>
          <p:cNvSpPr>
            <a:spLocks noChangeArrowheads="1" noChangeShapeType="1" noTextEdit="1"/>
          </p:cNvSpPr>
          <p:nvPr/>
        </p:nvSpPr>
        <p:spPr bwMode="auto">
          <a:xfrm>
            <a:off x="611188" y="1844675"/>
            <a:ext cx="25209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bg1"/>
                  </a:solidFill>
                  <a:round/>
                  <a:headEnd/>
                  <a:tailEnd/>
                </a:ln>
                <a:latin typeface="Arial Black"/>
              </a:rPr>
              <a:t>28:2</a:t>
            </a:r>
          </a:p>
        </p:txBody>
      </p:sp>
      <p:sp>
        <p:nvSpPr>
          <p:cNvPr id="29703" name="WordArt 7"/>
          <p:cNvSpPr>
            <a:spLocks noChangeArrowheads="1" noChangeShapeType="1" noTextEdit="1"/>
          </p:cNvSpPr>
          <p:nvPr/>
        </p:nvSpPr>
        <p:spPr bwMode="auto">
          <a:xfrm>
            <a:off x="539750" y="2852738"/>
            <a:ext cx="25193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bg1"/>
                  </a:solidFill>
                  <a:round/>
                  <a:headEnd/>
                  <a:tailEnd/>
                </a:ln>
                <a:latin typeface="Arial Black"/>
              </a:rPr>
              <a:t>28*2</a:t>
            </a:r>
          </a:p>
        </p:txBody>
      </p:sp>
      <p:sp>
        <p:nvSpPr>
          <p:cNvPr id="29704" name="WordArt 8"/>
          <p:cNvSpPr>
            <a:spLocks noChangeArrowheads="1" noChangeShapeType="1" noTextEdit="1"/>
          </p:cNvSpPr>
          <p:nvPr/>
        </p:nvSpPr>
        <p:spPr bwMode="auto">
          <a:xfrm>
            <a:off x="539750" y="3933825"/>
            <a:ext cx="25193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bg1"/>
                  </a:solidFill>
                  <a:round/>
                  <a:headEnd/>
                  <a:tailEnd/>
                </a:ln>
                <a:latin typeface="Arial Black"/>
              </a:rPr>
              <a:t>33*3</a:t>
            </a:r>
          </a:p>
        </p:txBody>
      </p:sp>
      <p:sp>
        <p:nvSpPr>
          <p:cNvPr id="29705" name="WordArt 9"/>
          <p:cNvSpPr>
            <a:spLocks noChangeArrowheads="1" noChangeShapeType="1" noTextEdit="1"/>
          </p:cNvSpPr>
          <p:nvPr/>
        </p:nvSpPr>
        <p:spPr bwMode="auto">
          <a:xfrm>
            <a:off x="539750" y="5013325"/>
            <a:ext cx="251936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bg1"/>
                  </a:solidFill>
                  <a:round/>
                  <a:headEnd/>
                  <a:tailEnd/>
                </a:ln>
                <a:latin typeface="Arial Black"/>
              </a:rPr>
              <a:t>33:3</a:t>
            </a:r>
          </a:p>
        </p:txBody>
      </p:sp>
      <p:sp>
        <p:nvSpPr>
          <p:cNvPr id="29706" name="WordArt 10"/>
          <p:cNvSpPr>
            <a:spLocks noChangeArrowheads="1" noChangeShapeType="1" noTextEdit="1"/>
          </p:cNvSpPr>
          <p:nvPr/>
        </p:nvSpPr>
        <p:spPr bwMode="auto">
          <a:xfrm>
            <a:off x="5292725" y="1844675"/>
            <a:ext cx="23749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bg1"/>
                  </a:solidFill>
                  <a:round/>
                  <a:headEnd/>
                  <a:tailEnd/>
                </a:ln>
                <a:latin typeface="Arial Black"/>
              </a:rPr>
              <a:t>56:2</a:t>
            </a:r>
          </a:p>
        </p:txBody>
      </p:sp>
      <p:sp>
        <p:nvSpPr>
          <p:cNvPr id="29707" name="WordArt 11"/>
          <p:cNvSpPr>
            <a:spLocks noChangeArrowheads="1" noChangeShapeType="1" noTextEdit="1"/>
          </p:cNvSpPr>
          <p:nvPr/>
        </p:nvSpPr>
        <p:spPr bwMode="auto">
          <a:xfrm>
            <a:off x="5292725" y="2924175"/>
            <a:ext cx="24479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bg1"/>
                  </a:solidFill>
                  <a:round/>
                  <a:headEnd/>
                  <a:tailEnd/>
                </a:ln>
                <a:latin typeface="Arial Black"/>
              </a:rPr>
              <a:t>46:2</a:t>
            </a:r>
          </a:p>
        </p:txBody>
      </p:sp>
      <p:sp>
        <p:nvSpPr>
          <p:cNvPr id="29708" name="WordArt 12"/>
          <p:cNvSpPr>
            <a:spLocks noChangeArrowheads="1" noChangeShapeType="1" noTextEdit="1"/>
          </p:cNvSpPr>
          <p:nvPr/>
        </p:nvSpPr>
        <p:spPr bwMode="auto">
          <a:xfrm>
            <a:off x="5362575" y="4005263"/>
            <a:ext cx="25225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bg1"/>
                  </a:solidFill>
                  <a:round/>
                  <a:headEnd/>
                  <a:tailEnd/>
                </a:ln>
                <a:latin typeface="Arial Black"/>
              </a:rPr>
              <a:t>72:4</a:t>
            </a:r>
          </a:p>
        </p:txBody>
      </p:sp>
      <p:sp>
        <p:nvSpPr>
          <p:cNvPr id="29709" name="WordArt 13"/>
          <p:cNvSpPr>
            <a:spLocks noChangeArrowheads="1" noChangeShapeType="1" noTextEdit="1"/>
          </p:cNvSpPr>
          <p:nvPr/>
        </p:nvSpPr>
        <p:spPr bwMode="auto">
          <a:xfrm>
            <a:off x="5364163" y="5157788"/>
            <a:ext cx="24479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bg1"/>
                  </a:solidFill>
                  <a:round/>
                  <a:headEnd/>
                  <a:tailEnd/>
                </a:ln>
                <a:latin typeface="Arial Black"/>
              </a:rPr>
              <a:t>72:3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08" grpId="0" animBg="1"/>
      <p:bldP spid="297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47" name="WordArt 3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7137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"Молчанка"</a:t>
            </a:r>
          </a:p>
        </p:txBody>
      </p:sp>
      <p:grpSp>
        <p:nvGrpSpPr>
          <p:cNvPr id="31758" name="Group 14"/>
          <p:cNvGrpSpPr>
            <a:grpSpLocks/>
          </p:cNvGrpSpPr>
          <p:nvPr/>
        </p:nvGrpSpPr>
        <p:grpSpPr bwMode="auto">
          <a:xfrm>
            <a:off x="395288" y="1052513"/>
            <a:ext cx="1439862" cy="1008062"/>
            <a:chOff x="340" y="663"/>
            <a:chExt cx="907" cy="635"/>
          </a:xfrm>
        </p:grpSpPr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340" y="663"/>
              <a:ext cx="907" cy="635"/>
            </a:xfrm>
            <a:prstGeom prst="ellipse">
              <a:avLst/>
            </a:prstGeom>
            <a:solidFill>
              <a:srgbClr val="00FF00">
                <a:alpha val="62000"/>
              </a:srgbClr>
            </a:solidFill>
            <a:ln w="476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57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579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 dirty="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66</a:t>
              </a:r>
            </a:p>
          </p:txBody>
        </p:sp>
      </p:grpSp>
      <p:grpSp>
        <p:nvGrpSpPr>
          <p:cNvPr id="31759" name="Group 15"/>
          <p:cNvGrpSpPr>
            <a:grpSpLocks/>
          </p:cNvGrpSpPr>
          <p:nvPr/>
        </p:nvGrpSpPr>
        <p:grpSpPr bwMode="auto">
          <a:xfrm>
            <a:off x="2268538" y="1916113"/>
            <a:ext cx="1439862" cy="1008062"/>
            <a:chOff x="340" y="663"/>
            <a:chExt cx="907" cy="635"/>
          </a:xfrm>
        </p:grpSpPr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340" y="663"/>
              <a:ext cx="907" cy="635"/>
            </a:xfrm>
            <a:prstGeom prst="ellipse">
              <a:avLst/>
            </a:prstGeom>
            <a:solidFill>
              <a:srgbClr val="00FF00">
                <a:alpha val="62000"/>
              </a:srgbClr>
            </a:solidFill>
            <a:ln w="476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1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579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 dirty="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:22</a:t>
              </a:r>
            </a:p>
          </p:txBody>
        </p:sp>
      </p:grpSp>
      <p:grpSp>
        <p:nvGrpSpPr>
          <p:cNvPr id="31762" name="Group 18"/>
          <p:cNvGrpSpPr>
            <a:grpSpLocks/>
          </p:cNvGrpSpPr>
          <p:nvPr/>
        </p:nvGrpSpPr>
        <p:grpSpPr bwMode="auto">
          <a:xfrm>
            <a:off x="250825" y="3284538"/>
            <a:ext cx="1439863" cy="1008062"/>
            <a:chOff x="340" y="663"/>
            <a:chExt cx="907" cy="635"/>
          </a:xfrm>
        </p:grpSpPr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340" y="663"/>
              <a:ext cx="907" cy="635"/>
            </a:xfrm>
            <a:prstGeom prst="ellipse">
              <a:avLst/>
            </a:prstGeom>
            <a:solidFill>
              <a:srgbClr val="00FF00">
                <a:alpha val="62000"/>
              </a:srgbClr>
            </a:solidFill>
            <a:ln w="476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4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79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*9</a:t>
              </a:r>
            </a:p>
          </p:txBody>
        </p:sp>
      </p:grpSp>
      <p:grpSp>
        <p:nvGrpSpPr>
          <p:cNvPr id="31765" name="Group 21"/>
          <p:cNvGrpSpPr>
            <a:grpSpLocks/>
          </p:cNvGrpSpPr>
          <p:nvPr/>
        </p:nvGrpSpPr>
        <p:grpSpPr bwMode="auto">
          <a:xfrm>
            <a:off x="2411413" y="4076700"/>
            <a:ext cx="1439862" cy="1008063"/>
            <a:chOff x="340" y="663"/>
            <a:chExt cx="907" cy="635"/>
          </a:xfrm>
        </p:grpSpPr>
        <p:sp>
          <p:nvSpPr>
            <p:cNvPr id="31766" name="Oval 22"/>
            <p:cNvSpPr>
              <a:spLocks noChangeArrowheads="1"/>
            </p:cNvSpPr>
            <p:nvPr/>
          </p:nvSpPr>
          <p:spPr bwMode="auto">
            <a:xfrm>
              <a:off x="340" y="663"/>
              <a:ext cx="907" cy="635"/>
            </a:xfrm>
            <a:prstGeom prst="ellipse">
              <a:avLst/>
            </a:prstGeom>
            <a:solidFill>
              <a:srgbClr val="00FF00">
                <a:alpha val="62000"/>
              </a:srgbClr>
            </a:solidFill>
            <a:ln w="476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7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579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:1</a:t>
              </a:r>
            </a:p>
          </p:txBody>
        </p:sp>
      </p:grpSp>
      <p:grpSp>
        <p:nvGrpSpPr>
          <p:cNvPr id="31768" name="Group 24"/>
          <p:cNvGrpSpPr>
            <a:grpSpLocks/>
          </p:cNvGrpSpPr>
          <p:nvPr/>
        </p:nvGrpSpPr>
        <p:grpSpPr bwMode="auto">
          <a:xfrm>
            <a:off x="395288" y="5445125"/>
            <a:ext cx="1439862" cy="1008063"/>
            <a:chOff x="340" y="663"/>
            <a:chExt cx="907" cy="635"/>
          </a:xfrm>
        </p:grpSpPr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340" y="663"/>
              <a:ext cx="907" cy="635"/>
            </a:xfrm>
            <a:prstGeom prst="ellipse">
              <a:avLst/>
            </a:prstGeom>
            <a:solidFill>
              <a:srgbClr val="00FF00">
                <a:alpha val="62000"/>
              </a:srgbClr>
            </a:solidFill>
            <a:ln w="476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0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579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=?</a:t>
              </a:r>
            </a:p>
          </p:txBody>
        </p:sp>
      </p:grpSp>
      <p:sp>
        <p:nvSpPr>
          <p:cNvPr id="31771" name="Line 27"/>
          <p:cNvSpPr>
            <a:spLocks noChangeShapeType="1"/>
          </p:cNvSpPr>
          <p:nvPr/>
        </p:nvSpPr>
        <p:spPr bwMode="auto">
          <a:xfrm>
            <a:off x="971550" y="2060575"/>
            <a:ext cx="1296988" cy="288925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H="1">
            <a:off x="971550" y="2924175"/>
            <a:ext cx="2087563" cy="360363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>
            <a:off x="971550" y="4292600"/>
            <a:ext cx="1512888" cy="215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 flipH="1">
            <a:off x="1042988" y="5084763"/>
            <a:ext cx="2089150" cy="360362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1780" name="Group 36"/>
          <p:cNvGrpSpPr>
            <a:grpSpLocks/>
          </p:cNvGrpSpPr>
          <p:nvPr/>
        </p:nvGrpSpPr>
        <p:grpSpPr bwMode="auto">
          <a:xfrm>
            <a:off x="7380288" y="1052513"/>
            <a:ext cx="1584325" cy="1152525"/>
            <a:chOff x="4604" y="663"/>
            <a:chExt cx="998" cy="726"/>
          </a:xfrm>
        </p:grpSpPr>
        <p:sp>
          <p:nvSpPr>
            <p:cNvPr id="31775" name="AutoShape 31"/>
            <p:cNvSpPr>
              <a:spLocks noChangeArrowheads="1"/>
            </p:cNvSpPr>
            <p:nvPr/>
          </p:nvSpPr>
          <p:spPr bwMode="auto">
            <a:xfrm>
              <a:off x="4604" y="663"/>
              <a:ext cx="998" cy="726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00">
                <a:alpha val="74001"/>
              </a:srgb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9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4921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36</a:t>
              </a:r>
            </a:p>
          </p:txBody>
        </p:sp>
      </p:grpSp>
      <p:grpSp>
        <p:nvGrpSpPr>
          <p:cNvPr id="31784" name="Group 40"/>
          <p:cNvGrpSpPr>
            <a:grpSpLocks/>
          </p:cNvGrpSpPr>
          <p:nvPr/>
        </p:nvGrpSpPr>
        <p:grpSpPr bwMode="auto">
          <a:xfrm>
            <a:off x="4787900" y="1773238"/>
            <a:ext cx="1584325" cy="1152525"/>
            <a:chOff x="4604" y="663"/>
            <a:chExt cx="998" cy="726"/>
          </a:xfrm>
        </p:grpSpPr>
        <p:sp>
          <p:nvSpPr>
            <p:cNvPr id="31785" name="AutoShape 41"/>
            <p:cNvSpPr>
              <a:spLocks noChangeArrowheads="1"/>
            </p:cNvSpPr>
            <p:nvPr/>
          </p:nvSpPr>
          <p:spPr bwMode="auto">
            <a:xfrm>
              <a:off x="4604" y="663"/>
              <a:ext cx="998" cy="726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00">
                <a:alpha val="74001"/>
              </a:srgb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86" name="WordArt 42"/>
            <p:cNvSpPr>
              <a:spLocks noChangeArrowheads="1" noChangeShapeType="1" noTextEdit="1"/>
            </p:cNvSpPr>
            <p:nvPr/>
          </p:nvSpPr>
          <p:spPr bwMode="auto">
            <a:xfrm>
              <a:off x="4921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 dirty="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:4</a:t>
              </a:r>
            </a:p>
          </p:txBody>
        </p:sp>
      </p:grpSp>
      <p:grpSp>
        <p:nvGrpSpPr>
          <p:cNvPr id="31787" name="Group 43"/>
          <p:cNvGrpSpPr>
            <a:grpSpLocks/>
          </p:cNvGrpSpPr>
          <p:nvPr/>
        </p:nvGrpSpPr>
        <p:grpSpPr bwMode="auto">
          <a:xfrm>
            <a:off x="7380288" y="3068638"/>
            <a:ext cx="1584325" cy="1152525"/>
            <a:chOff x="4604" y="663"/>
            <a:chExt cx="998" cy="726"/>
          </a:xfrm>
        </p:grpSpPr>
        <p:sp>
          <p:nvSpPr>
            <p:cNvPr id="31788" name="AutoShape 44"/>
            <p:cNvSpPr>
              <a:spLocks noChangeArrowheads="1"/>
            </p:cNvSpPr>
            <p:nvPr/>
          </p:nvSpPr>
          <p:spPr bwMode="auto">
            <a:xfrm>
              <a:off x="4604" y="663"/>
              <a:ext cx="998" cy="726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00">
                <a:alpha val="74001"/>
              </a:srgb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89" name="WordArt 45"/>
            <p:cNvSpPr>
              <a:spLocks noChangeArrowheads="1" noChangeShapeType="1" noTextEdit="1"/>
            </p:cNvSpPr>
            <p:nvPr/>
          </p:nvSpPr>
          <p:spPr bwMode="auto">
            <a:xfrm>
              <a:off x="4921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*9</a:t>
              </a:r>
            </a:p>
          </p:txBody>
        </p:sp>
      </p:grpSp>
      <p:grpSp>
        <p:nvGrpSpPr>
          <p:cNvPr id="31793" name="Group 49"/>
          <p:cNvGrpSpPr>
            <a:grpSpLocks/>
          </p:cNvGrpSpPr>
          <p:nvPr/>
        </p:nvGrpSpPr>
        <p:grpSpPr bwMode="auto">
          <a:xfrm>
            <a:off x="7380288" y="5516563"/>
            <a:ext cx="1584325" cy="1152525"/>
            <a:chOff x="4604" y="663"/>
            <a:chExt cx="998" cy="726"/>
          </a:xfrm>
        </p:grpSpPr>
        <p:sp>
          <p:nvSpPr>
            <p:cNvPr id="31794" name="AutoShape 50"/>
            <p:cNvSpPr>
              <a:spLocks noChangeArrowheads="1"/>
            </p:cNvSpPr>
            <p:nvPr/>
          </p:nvSpPr>
          <p:spPr bwMode="auto">
            <a:xfrm>
              <a:off x="4604" y="663"/>
              <a:ext cx="998" cy="726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00">
                <a:alpha val="74001"/>
              </a:srgb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5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4921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=?</a:t>
              </a:r>
            </a:p>
          </p:txBody>
        </p:sp>
      </p:grpSp>
      <p:sp>
        <p:nvSpPr>
          <p:cNvPr id="31796" name="Line 52"/>
          <p:cNvSpPr>
            <a:spLocks noChangeShapeType="1"/>
          </p:cNvSpPr>
          <p:nvPr/>
        </p:nvSpPr>
        <p:spPr bwMode="auto">
          <a:xfrm flipH="1">
            <a:off x="5435600" y="1125538"/>
            <a:ext cx="2160588" cy="6477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97" name="Line 53"/>
          <p:cNvSpPr>
            <a:spLocks noChangeShapeType="1"/>
          </p:cNvSpPr>
          <p:nvPr/>
        </p:nvSpPr>
        <p:spPr bwMode="auto">
          <a:xfrm>
            <a:off x="6227763" y="2205038"/>
            <a:ext cx="1944687" cy="86360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98" name="Line 54"/>
          <p:cNvSpPr>
            <a:spLocks noChangeShapeType="1"/>
          </p:cNvSpPr>
          <p:nvPr/>
        </p:nvSpPr>
        <p:spPr bwMode="auto">
          <a:xfrm flipH="1">
            <a:off x="5651500" y="3644900"/>
            <a:ext cx="2016125" cy="504825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1790" name="Group 46"/>
          <p:cNvGrpSpPr>
            <a:grpSpLocks/>
          </p:cNvGrpSpPr>
          <p:nvPr/>
        </p:nvGrpSpPr>
        <p:grpSpPr bwMode="auto">
          <a:xfrm>
            <a:off x="4859338" y="4221163"/>
            <a:ext cx="1584325" cy="1081087"/>
            <a:chOff x="4604" y="663"/>
            <a:chExt cx="998" cy="726"/>
          </a:xfrm>
        </p:grpSpPr>
        <p:sp>
          <p:nvSpPr>
            <p:cNvPr id="31791" name="AutoShape 47"/>
            <p:cNvSpPr>
              <a:spLocks noChangeArrowheads="1"/>
            </p:cNvSpPr>
            <p:nvPr/>
          </p:nvSpPr>
          <p:spPr bwMode="auto">
            <a:xfrm>
              <a:off x="4604" y="663"/>
              <a:ext cx="998" cy="726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00">
                <a:alpha val="74001"/>
              </a:srgb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2" name="WordArt 48"/>
            <p:cNvSpPr>
              <a:spLocks noChangeArrowheads="1" noChangeShapeType="1" noTextEdit="1"/>
            </p:cNvSpPr>
            <p:nvPr/>
          </p:nvSpPr>
          <p:spPr bwMode="auto">
            <a:xfrm>
              <a:off x="4921" y="754"/>
              <a:ext cx="39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 dirty="0" smtClean="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:9</a:t>
              </a:r>
              <a:endParaRPr lang="ru-RU" sz="3600" b="1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endParaRPr>
            </a:p>
          </p:txBody>
        </p:sp>
      </p:grpSp>
      <p:sp>
        <p:nvSpPr>
          <p:cNvPr id="31799" name="Line 55"/>
          <p:cNvSpPr>
            <a:spLocks noChangeShapeType="1"/>
          </p:cNvSpPr>
          <p:nvPr/>
        </p:nvSpPr>
        <p:spPr bwMode="auto">
          <a:xfrm>
            <a:off x="6372225" y="4292600"/>
            <a:ext cx="1800225" cy="1223963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3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3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71" grpId="0" animBg="1"/>
      <p:bldP spid="31772" grpId="0" animBg="1"/>
      <p:bldP spid="31773" grpId="0" animBg="1"/>
      <p:bldP spid="31774" grpId="0" animBg="1"/>
      <p:bldP spid="31796" grpId="0" animBg="1"/>
      <p:bldP spid="31797" grpId="0" animBg="1"/>
      <p:bldP spid="31798" grpId="0" animBg="1"/>
      <p:bldP spid="317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50825" y="0"/>
            <a:ext cx="84978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400" b="1">
                <a:latin typeface="Book Antiqua" pitchFamily="18" charset="0"/>
              </a:rPr>
              <a:t>   Олина мама в 4 раза старше Оли, а  Олина бабушка в два раза старше Олиной мамы. Сколько лет Оле и ее бабушке, если Олиной маме 32 года?</a:t>
            </a:r>
            <a:r>
              <a:rPr lang="ru-RU" sz="3600" b="1"/>
              <a:t> </a:t>
            </a:r>
          </a:p>
        </p:txBody>
      </p:sp>
      <p:pic>
        <p:nvPicPr>
          <p:cNvPr id="30743" name="Picture 23" descr="PE0263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2708275"/>
            <a:ext cx="2484437" cy="2476500"/>
          </a:xfrm>
          <a:prstGeom prst="rect">
            <a:avLst/>
          </a:prstGeom>
          <a:noFill/>
        </p:spPr>
      </p:pic>
      <p:pic>
        <p:nvPicPr>
          <p:cNvPr id="30744" name="Picture 24" descr="PE0260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3789363"/>
            <a:ext cx="2089150" cy="1851025"/>
          </a:xfrm>
          <a:prstGeom prst="rect">
            <a:avLst/>
          </a:prstGeom>
          <a:noFill/>
        </p:spPr>
      </p:pic>
      <p:pic>
        <p:nvPicPr>
          <p:cNvPr id="30745" name="Picture 25" descr="PE0389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1628775"/>
            <a:ext cx="2359025" cy="4843463"/>
          </a:xfrm>
          <a:prstGeom prst="rect">
            <a:avLst/>
          </a:prstGeom>
          <a:noFill/>
        </p:spPr>
      </p:pic>
      <p:sp>
        <p:nvSpPr>
          <p:cNvPr id="30746" name="WordArt 26"/>
          <p:cNvSpPr>
            <a:spLocks noChangeArrowheads="1" noChangeShapeType="1" noTextEdit="1"/>
          </p:cNvSpPr>
          <p:nvPr/>
        </p:nvSpPr>
        <p:spPr bwMode="auto">
          <a:xfrm>
            <a:off x="1857356" y="5572140"/>
            <a:ext cx="1042988" cy="1052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317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crosoft Sans Serif"/>
                <a:cs typeface="Microsoft Sans Serif"/>
              </a:rPr>
              <a:t>32</a:t>
            </a:r>
          </a:p>
        </p:txBody>
      </p:sp>
      <p:sp>
        <p:nvSpPr>
          <p:cNvPr id="30748" name="WordArt 28"/>
          <p:cNvSpPr>
            <a:spLocks noChangeArrowheads="1" noChangeShapeType="1" noTextEdit="1"/>
          </p:cNvSpPr>
          <p:nvPr/>
        </p:nvSpPr>
        <p:spPr bwMode="auto">
          <a:xfrm>
            <a:off x="3779838" y="1989138"/>
            <a:ext cx="1042987" cy="162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crosoft Sans Serif"/>
                <a:cs typeface="Microsoft Sans Serif"/>
              </a:rPr>
              <a:t>?</a:t>
            </a:r>
          </a:p>
        </p:txBody>
      </p:sp>
      <p:sp>
        <p:nvSpPr>
          <p:cNvPr id="30749" name="WordArt 29"/>
          <p:cNvSpPr>
            <a:spLocks noChangeArrowheads="1" noChangeShapeType="1" noTextEdit="1"/>
          </p:cNvSpPr>
          <p:nvPr/>
        </p:nvSpPr>
        <p:spPr bwMode="auto">
          <a:xfrm>
            <a:off x="6516688" y="1052513"/>
            <a:ext cx="1042987" cy="162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Microsoft Sans Serif"/>
                <a:cs typeface="Microsoft Sans Serif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2" grpId="0"/>
      <p:bldP spid="30746" grpId="0" animBg="1"/>
      <p:bldP spid="30748" grpId="0" animBg="1"/>
      <p:bldP spid="307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2782" name="Picture 14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88" y="1412875"/>
            <a:ext cx="619125" cy="790575"/>
          </a:xfrm>
          <a:prstGeom prst="rect">
            <a:avLst/>
          </a:prstGeom>
          <a:noFill/>
        </p:spPr>
      </p:pic>
      <p:pic>
        <p:nvPicPr>
          <p:cNvPr id="32783" name="Picture 15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200" y="1412875"/>
            <a:ext cx="619125" cy="790575"/>
          </a:xfrm>
          <a:prstGeom prst="rect">
            <a:avLst/>
          </a:prstGeom>
          <a:noFill/>
        </p:spPr>
      </p:pic>
      <p:pic>
        <p:nvPicPr>
          <p:cNvPr id="32784" name="Picture 16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0500" y="1412875"/>
            <a:ext cx="620713" cy="790575"/>
          </a:xfrm>
          <a:prstGeom prst="rect">
            <a:avLst/>
          </a:prstGeom>
          <a:noFill/>
        </p:spPr>
      </p:pic>
      <p:pic>
        <p:nvPicPr>
          <p:cNvPr id="32785" name="Picture 17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5788" y="1412875"/>
            <a:ext cx="620712" cy="790575"/>
          </a:xfrm>
          <a:prstGeom prst="rect">
            <a:avLst/>
          </a:prstGeom>
          <a:noFill/>
        </p:spPr>
      </p:pic>
      <p:pic>
        <p:nvPicPr>
          <p:cNvPr id="32786" name="Picture 18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3288" y="1414463"/>
            <a:ext cx="620712" cy="790575"/>
          </a:xfrm>
          <a:prstGeom prst="rect">
            <a:avLst/>
          </a:prstGeom>
          <a:noFill/>
        </p:spPr>
      </p:pic>
      <p:pic>
        <p:nvPicPr>
          <p:cNvPr id="32787" name="Picture 19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412875"/>
            <a:ext cx="620713" cy="790575"/>
          </a:xfrm>
          <a:prstGeom prst="rect">
            <a:avLst/>
          </a:prstGeom>
          <a:noFill/>
        </p:spPr>
      </p:pic>
      <p:pic>
        <p:nvPicPr>
          <p:cNvPr id="32788" name="Picture 20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1412875"/>
            <a:ext cx="620712" cy="790575"/>
          </a:xfrm>
          <a:prstGeom prst="rect">
            <a:avLst/>
          </a:prstGeom>
          <a:noFill/>
        </p:spPr>
      </p:pic>
      <p:pic>
        <p:nvPicPr>
          <p:cNvPr id="32789" name="Picture 21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5838" y="1412875"/>
            <a:ext cx="620712" cy="790575"/>
          </a:xfrm>
          <a:prstGeom prst="rect">
            <a:avLst/>
          </a:prstGeom>
          <a:noFill/>
        </p:spPr>
      </p:pic>
      <p:pic>
        <p:nvPicPr>
          <p:cNvPr id="32774" name="Picture 6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1425" y="260350"/>
            <a:ext cx="612775" cy="792163"/>
          </a:xfrm>
          <a:prstGeom prst="rect">
            <a:avLst/>
          </a:prstGeom>
          <a:noFill/>
        </p:spPr>
      </p:pic>
      <p:pic>
        <p:nvPicPr>
          <p:cNvPr id="32775" name="Picture 7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5025" y="260350"/>
            <a:ext cx="611188" cy="792163"/>
          </a:xfrm>
          <a:prstGeom prst="rect">
            <a:avLst/>
          </a:prstGeom>
          <a:noFill/>
        </p:spPr>
      </p:pic>
      <p:pic>
        <p:nvPicPr>
          <p:cNvPr id="32776" name="Picture 8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9813" y="260350"/>
            <a:ext cx="611187" cy="792163"/>
          </a:xfrm>
          <a:prstGeom prst="rect">
            <a:avLst/>
          </a:prstGeom>
          <a:noFill/>
        </p:spPr>
      </p:pic>
      <p:pic>
        <p:nvPicPr>
          <p:cNvPr id="32777" name="Picture 9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6213" y="260350"/>
            <a:ext cx="612775" cy="792163"/>
          </a:xfrm>
          <a:prstGeom prst="rect">
            <a:avLst/>
          </a:prstGeom>
          <a:noFill/>
        </p:spPr>
      </p:pic>
      <p:pic>
        <p:nvPicPr>
          <p:cNvPr id="32778" name="Picture 10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6413" y="260350"/>
            <a:ext cx="611187" cy="792163"/>
          </a:xfrm>
          <a:prstGeom prst="rect">
            <a:avLst/>
          </a:prstGeom>
          <a:noFill/>
        </p:spPr>
      </p:pic>
      <p:pic>
        <p:nvPicPr>
          <p:cNvPr id="32779" name="Picture 11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60350"/>
            <a:ext cx="611187" cy="792163"/>
          </a:xfrm>
          <a:prstGeom prst="rect">
            <a:avLst/>
          </a:prstGeom>
          <a:noFill/>
        </p:spPr>
      </p:pic>
      <p:pic>
        <p:nvPicPr>
          <p:cNvPr id="32780" name="Picture 12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988" y="260350"/>
            <a:ext cx="611187" cy="792163"/>
          </a:xfrm>
          <a:prstGeom prst="rect">
            <a:avLst/>
          </a:prstGeom>
          <a:noFill/>
        </p:spPr>
      </p:pic>
      <p:pic>
        <p:nvPicPr>
          <p:cNvPr id="32781" name="Picture 13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260350"/>
            <a:ext cx="611188" cy="792163"/>
          </a:xfrm>
          <a:prstGeom prst="rect">
            <a:avLst/>
          </a:prstGeom>
          <a:noFill/>
        </p:spPr>
      </p:pic>
      <p:pic>
        <p:nvPicPr>
          <p:cNvPr id="32791" name="Picture 23" descr="A0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4500" y="260350"/>
            <a:ext cx="611188" cy="792163"/>
          </a:xfrm>
          <a:prstGeom prst="rect">
            <a:avLst/>
          </a:prstGeom>
          <a:noFill/>
        </p:spPr>
      </p:pic>
      <p:sp>
        <p:nvSpPr>
          <p:cNvPr id="32793" name="AutoShape 25"/>
          <p:cNvSpPr>
            <a:spLocks noChangeArrowheads="1"/>
          </p:cNvSpPr>
          <p:nvPr/>
        </p:nvSpPr>
        <p:spPr bwMode="auto">
          <a:xfrm>
            <a:off x="1331913" y="0"/>
            <a:ext cx="2232025" cy="2205038"/>
          </a:xfrm>
          <a:prstGeom prst="triangle">
            <a:avLst>
              <a:gd name="adj" fmla="val 50000"/>
            </a:avLst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94" name="AutoShape 26"/>
          <p:cNvSpPr>
            <a:spLocks noChangeArrowheads="1"/>
          </p:cNvSpPr>
          <p:nvPr/>
        </p:nvSpPr>
        <p:spPr bwMode="auto">
          <a:xfrm>
            <a:off x="4140200" y="0"/>
            <a:ext cx="2232025" cy="2205038"/>
          </a:xfrm>
          <a:prstGeom prst="triangle">
            <a:avLst>
              <a:gd name="adj" fmla="val 50000"/>
            </a:avLst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96" name="AutoShape 28"/>
          <p:cNvSpPr>
            <a:spLocks noChangeArrowheads="1"/>
          </p:cNvSpPr>
          <p:nvPr/>
        </p:nvSpPr>
        <p:spPr bwMode="auto">
          <a:xfrm flipV="1">
            <a:off x="5435600" y="171450"/>
            <a:ext cx="2808288" cy="2393950"/>
          </a:xfrm>
          <a:prstGeom prst="triangle">
            <a:avLst>
              <a:gd name="adj" fmla="val 50000"/>
            </a:avLst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98" name="AutoShape 30"/>
          <p:cNvSpPr>
            <a:spLocks noChangeArrowheads="1"/>
          </p:cNvSpPr>
          <p:nvPr/>
        </p:nvSpPr>
        <p:spPr bwMode="auto">
          <a:xfrm flipV="1">
            <a:off x="-323850" y="0"/>
            <a:ext cx="2808288" cy="2393950"/>
          </a:xfrm>
          <a:prstGeom prst="triangle">
            <a:avLst>
              <a:gd name="adj" fmla="val 50000"/>
            </a:avLst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2815" name="Picture 47" descr="BD08050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331913" y="4071938"/>
            <a:ext cx="3671888" cy="2786062"/>
          </a:xfrm>
          <a:prstGeom prst="rect">
            <a:avLst/>
          </a:prstGeom>
          <a:noFill/>
        </p:spPr>
      </p:pic>
      <p:sp>
        <p:nvSpPr>
          <p:cNvPr id="32844" name="AutoShape 76"/>
          <p:cNvSpPr>
            <a:spLocks noChangeArrowheads="1"/>
          </p:cNvSpPr>
          <p:nvPr/>
        </p:nvSpPr>
        <p:spPr bwMode="auto">
          <a:xfrm flipV="1">
            <a:off x="2484438" y="0"/>
            <a:ext cx="2808287" cy="2393950"/>
          </a:xfrm>
          <a:prstGeom prst="triangle">
            <a:avLst>
              <a:gd name="adj" fmla="val 50000"/>
            </a:avLst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2846" name="Group 78"/>
          <p:cNvGrpSpPr>
            <a:grpSpLocks noChangeAspect="1"/>
          </p:cNvGrpSpPr>
          <p:nvPr/>
        </p:nvGrpSpPr>
        <p:grpSpPr bwMode="auto">
          <a:xfrm>
            <a:off x="1547813" y="4159250"/>
            <a:ext cx="2843212" cy="2698750"/>
            <a:chOff x="1338" y="2620"/>
            <a:chExt cx="1791" cy="1700"/>
          </a:xfrm>
        </p:grpSpPr>
        <p:sp>
          <p:nvSpPr>
            <p:cNvPr id="32845" name="AutoShape 77"/>
            <p:cNvSpPr>
              <a:spLocks noChangeAspect="1" noChangeArrowheads="1" noTextEdit="1"/>
            </p:cNvSpPr>
            <p:nvPr/>
          </p:nvSpPr>
          <p:spPr bwMode="auto">
            <a:xfrm>
              <a:off x="1338" y="2620"/>
              <a:ext cx="1791" cy="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7" name="Freeform 79"/>
            <p:cNvSpPr>
              <a:spLocks/>
            </p:cNvSpPr>
            <p:nvPr/>
          </p:nvSpPr>
          <p:spPr bwMode="auto">
            <a:xfrm>
              <a:off x="1360" y="2620"/>
              <a:ext cx="1769" cy="1700"/>
            </a:xfrm>
            <a:custGeom>
              <a:avLst/>
              <a:gdLst/>
              <a:ahLst/>
              <a:cxnLst>
                <a:cxn ang="0">
                  <a:pos x="1087" y="1812"/>
                </a:cxn>
                <a:cxn ang="0">
                  <a:pos x="882" y="1466"/>
                </a:cxn>
                <a:cxn ang="0">
                  <a:pos x="634" y="951"/>
                </a:cxn>
                <a:cxn ang="0">
                  <a:pos x="720" y="869"/>
                </a:cxn>
                <a:cxn ang="0">
                  <a:pos x="892" y="763"/>
                </a:cxn>
                <a:cxn ang="0">
                  <a:pos x="863" y="382"/>
                </a:cxn>
                <a:cxn ang="0">
                  <a:pos x="623" y="305"/>
                </a:cxn>
                <a:cxn ang="0">
                  <a:pos x="555" y="363"/>
                </a:cxn>
                <a:cxn ang="0">
                  <a:pos x="490" y="82"/>
                </a:cxn>
                <a:cxn ang="0">
                  <a:pos x="307" y="246"/>
                </a:cxn>
                <a:cxn ang="0">
                  <a:pos x="232" y="332"/>
                </a:cxn>
                <a:cxn ang="0">
                  <a:pos x="174" y="412"/>
                </a:cxn>
                <a:cxn ang="0">
                  <a:pos x="10" y="991"/>
                </a:cxn>
                <a:cxn ang="0">
                  <a:pos x="85" y="1274"/>
                </a:cxn>
                <a:cxn ang="0">
                  <a:pos x="308" y="1422"/>
                </a:cxn>
                <a:cxn ang="0">
                  <a:pos x="450" y="1503"/>
                </a:cxn>
                <a:cxn ang="0">
                  <a:pos x="661" y="1382"/>
                </a:cxn>
                <a:cxn ang="0">
                  <a:pos x="965" y="1826"/>
                </a:cxn>
                <a:cxn ang="0">
                  <a:pos x="1003" y="2098"/>
                </a:cxn>
                <a:cxn ang="0">
                  <a:pos x="909" y="2163"/>
                </a:cxn>
                <a:cxn ang="0">
                  <a:pos x="814" y="2269"/>
                </a:cxn>
                <a:cxn ang="0">
                  <a:pos x="768" y="2405"/>
                </a:cxn>
                <a:cxn ang="0">
                  <a:pos x="867" y="2602"/>
                </a:cxn>
                <a:cxn ang="0">
                  <a:pos x="771" y="2826"/>
                </a:cxn>
                <a:cxn ang="0">
                  <a:pos x="758" y="3206"/>
                </a:cxn>
                <a:cxn ang="0">
                  <a:pos x="943" y="3191"/>
                </a:cxn>
                <a:cxn ang="0">
                  <a:pos x="1082" y="3330"/>
                </a:cxn>
                <a:cxn ang="0">
                  <a:pos x="1218" y="3274"/>
                </a:cxn>
                <a:cxn ang="0">
                  <a:pos x="1332" y="3208"/>
                </a:cxn>
                <a:cxn ang="0">
                  <a:pos x="1442" y="3253"/>
                </a:cxn>
                <a:cxn ang="0">
                  <a:pos x="1606" y="3384"/>
                </a:cxn>
                <a:cxn ang="0">
                  <a:pos x="1706" y="3004"/>
                </a:cxn>
                <a:cxn ang="0">
                  <a:pos x="1675" y="2819"/>
                </a:cxn>
                <a:cxn ang="0">
                  <a:pos x="1680" y="2571"/>
                </a:cxn>
                <a:cxn ang="0">
                  <a:pos x="1566" y="2215"/>
                </a:cxn>
                <a:cxn ang="0">
                  <a:pos x="1386" y="2206"/>
                </a:cxn>
                <a:cxn ang="0">
                  <a:pos x="1215" y="1810"/>
                </a:cxn>
                <a:cxn ang="0">
                  <a:pos x="1315" y="2019"/>
                </a:cxn>
                <a:cxn ang="0">
                  <a:pos x="1467" y="1878"/>
                </a:cxn>
                <a:cxn ang="0">
                  <a:pos x="1684" y="1410"/>
                </a:cxn>
                <a:cxn ang="0">
                  <a:pos x="1706" y="517"/>
                </a:cxn>
                <a:cxn ang="0">
                  <a:pos x="1652" y="368"/>
                </a:cxn>
                <a:cxn ang="0">
                  <a:pos x="1651" y="274"/>
                </a:cxn>
                <a:cxn ang="0">
                  <a:pos x="1676" y="208"/>
                </a:cxn>
                <a:cxn ang="0">
                  <a:pos x="1561" y="0"/>
                </a:cxn>
                <a:cxn ang="0">
                  <a:pos x="1449" y="305"/>
                </a:cxn>
                <a:cxn ang="0">
                  <a:pos x="1530" y="351"/>
                </a:cxn>
                <a:cxn ang="0">
                  <a:pos x="1527" y="438"/>
                </a:cxn>
                <a:cxn ang="0">
                  <a:pos x="1444" y="641"/>
                </a:cxn>
                <a:cxn ang="0">
                  <a:pos x="1590" y="997"/>
                </a:cxn>
                <a:cxn ang="0">
                  <a:pos x="1573" y="1422"/>
                </a:cxn>
                <a:cxn ang="0">
                  <a:pos x="1175" y="1522"/>
                </a:cxn>
                <a:cxn ang="0">
                  <a:pos x="1297" y="1457"/>
                </a:cxn>
                <a:cxn ang="0">
                  <a:pos x="1394" y="1410"/>
                </a:cxn>
                <a:cxn ang="0">
                  <a:pos x="1345" y="1051"/>
                </a:cxn>
                <a:cxn ang="0">
                  <a:pos x="1379" y="904"/>
                </a:cxn>
                <a:cxn ang="0">
                  <a:pos x="1293" y="803"/>
                </a:cxn>
                <a:cxn ang="0">
                  <a:pos x="1199" y="740"/>
                </a:cxn>
                <a:cxn ang="0">
                  <a:pos x="1051" y="564"/>
                </a:cxn>
                <a:cxn ang="0">
                  <a:pos x="1045" y="1164"/>
                </a:cxn>
                <a:cxn ang="0">
                  <a:pos x="995" y="1520"/>
                </a:cxn>
              </a:cxnLst>
              <a:rect l="0" t="0" r="r" b="b"/>
              <a:pathLst>
                <a:path w="1769" h="3400">
                  <a:moveTo>
                    <a:pt x="1146" y="1916"/>
                  </a:moveTo>
                  <a:lnTo>
                    <a:pt x="1247" y="2328"/>
                  </a:lnTo>
                  <a:lnTo>
                    <a:pt x="1123" y="2019"/>
                  </a:lnTo>
                  <a:lnTo>
                    <a:pt x="1123" y="1988"/>
                  </a:lnTo>
                  <a:lnTo>
                    <a:pt x="1127" y="1962"/>
                  </a:lnTo>
                  <a:lnTo>
                    <a:pt x="1136" y="1937"/>
                  </a:lnTo>
                  <a:lnTo>
                    <a:pt x="1146" y="1916"/>
                  </a:lnTo>
                  <a:lnTo>
                    <a:pt x="1112" y="1756"/>
                  </a:lnTo>
                  <a:lnTo>
                    <a:pt x="1107" y="1766"/>
                  </a:lnTo>
                  <a:lnTo>
                    <a:pt x="1103" y="1779"/>
                  </a:lnTo>
                  <a:lnTo>
                    <a:pt x="1098" y="1791"/>
                  </a:lnTo>
                  <a:lnTo>
                    <a:pt x="1092" y="1801"/>
                  </a:lnTo>
                  <a:lnTo>
                    <a:pt x="1087" y="1812"/>
                  </a:lnTo>
                  <a:lnTo>
                    <a:pt x="1080" y="1820"/>
                  </a:lnTo>
                  <a:lnTo>
                    <a:pt x="1074" y="1827"/>
                  </a:lnTo>
                  <a:lnTo>
                    <a:pt x="1068" y="1831"/>
                  </a:lnTo>
                  <a:lnTo>
                    <a:pt x="1048" y="1796"/>
                  </a:lnTo>
                  <a:lnTo>
                    <a:pt x="1029" y="1759"/>
                  </a:lnTo>
                  <a:lnTo>
                    <a:pt x="1011" y="1723"/>
                  </a:lnTo>
                  <a:lnTo>
                    <a:pt x="993" y="1686"/>
                  </a:lnTo>
                  <a:lnTo>
                    <a:pt x="975" y="1649"/>
                  </a:lnTo>
                  <a:lnTo>
                    <a:pt x="956" y="1613"/>
                  </a:lnTo>
                  <a:lnTo>
                    <a:pt x="939" y="1576"/>
                  </a:lnTo>
                  <a:lnTo>
                    <a:pt x="920" y="1539"/>
                  </a:lnTo>
                  <a:lnTo>
                    <a:pt x="902" y="1503"/>
                  </a:lnTo>
                  <a:lnTo>
                    <a:pt x="882" y="1466"/>
                  </a:lnTo>
                  <a:lnTo>
                    <a:pt x="864" y="1431"/>
                  </a:lnTo>
                  <a:lnTo>
                    <a:pt x="843" y="1396"/>
                  </a:lnTo>
                  <a:lnTo>
                    <a:pt x="822" y="1363"/>
                  </a:lnTo>
                  <a:lnTo>
                    <a:pt x="800" y="1330"/>
                  </a:lnTo>
                  <a:lnTo>
                    <a:pt x="777" y="1299"/>
                  </a:lnTo>
                  <a:lnTo>
                    <a:pt x="753" y="1267"/>
                  </a:lnTo>
                  <a:lnTo>
                    <a:pt x="754" y="1208"/>
                  </a:lnTo>
                  <a:lnTo>
                    <a:pt x="746" y="1155"/>
                  </a:lnTo>
                  <a:lnTo>
                    <a:pt x="730" y="1108"/>
                  </a:lnTo>
                  <a:lnTo>
                    <a:pt x="709" y="1066"/>
                  </a:lnTo>
                  <a:lnTo>
                    <a:pt x="684" y="1028"/>
                  </a:lnTo>
                  <a:lnTo>
                    <a:pt x="658" y="990"/>
                  </a:lnTo>
                  <a:lnTo>
                    <a:pt x="634" y="951"/>
                  </a:lnTo>
                  <a:lnTo>
                    <a:pt x="613" y="909"/>
                  </a:lnTo>
                  <a:lnTo>
                    <a:pt x="608" y="892"/>
                  </a:lnTo>
                  <a:lnTo>
                    <a:pt x="606" y="871"/>
                  </a:lnTo>
                  <a:lnTo>
                    <a:pt x="609" y="850"/>
                  </a:lnTo>
                  <a:lnTo>
                    <a:pt x="619" y="834"/>
                  </a:lnTo>
                  <a:lnTo>
                    <a:pt x="631" y="834"/>
                  </a:lnTo>
                  <a:lnTo>
                    <a:pt x="645" y="838"/>
                  </a:lnTo>
                  <a:lnTo>
                    <a:pt x="657" y="841"/>
                  </a:lnTo>
                  <a:lnTo>
                    <a:pt x="670" y="847"/>
                  </a:lnTo>
                  <a:lnTo>
                    <a:pt x="682" y="852"/>
                  </a:lnTo>
                  <a:lnTo>
                    <a:pt x="695" y="859"/>
                  </a:lnTo>
                  <a:lnTo>
                    <a:pt x="707" y="864"/>
                  </a:lnTo>
                  <a:lnTo>
                    <a:pt x="720" y="869"/>
                  </a:lnTo>
                  <a:lnTo>
                    <a:pt x="732" y="874"/>
                  </a:lnTo>
                  <a:lnTo>
                    <a:pt x="745" y="880"/>
                  </a:lnTo>
                  <a:lnTo>
                    <a:pt x="757" y="881"/>
                  </a:lnTo>
                  <a:lnTo>
                    <a:pt x="770" y="883"/>
                  </a:lnTo>
                  <a:lnTo>
                    <a:pt x="782" y="881"/>
                  </a:lnTo>
                  <a:lnTo>
                    <a:pt x="795" y="878"/>
                  </a:lnTo>
                  <a:lnTo>
                    <a:pt x="808" y="871"/>
                  </a:lnTo>
                  <a:lnTo>
                    <a:pt x="821" y="862"/>
                  </a:lnTo>
                  <a:lnTo>
                    <a:pt x="831" y="831"/>
                  </a:lnTo>
                  <a:lnTo>
                    <a:pt x="844" y="808"/>
                  </a:lnTo>
                  <a:lnTo>
                    <a:pt x="859" y="791"/>
                  </a:lnTo>
                  <a:lnTo>
                    <a:pt x="876" y="777"/>
                  </a:lnTo>
                  <a:lnTo>
                    <a:pt x="892" y="763"/>
                  </a:lnTo>
                  <a:lnTo>
                    <a:pt x="908" y="749"/>
                  </a:lnTo>
                  <a:lnTo>
                    <a:pt x="922" y="730"/>
                  </a:lnTo>
                  <a:lnTo>
                    <a:pt x="933" y="703"/>
                  </a:lnTo>
                  <a:lnTo>
                    <a:pt x="938" y="670"/>
                  </a:lnTo>
                  <a:lnTo>
                    <a:pt x="939" y="639"/>
                  </a:lnTo>
                  <a:lnTo>
                    <a:pt x="938" y="607"/>
                  </a:lnTo>
                  <a:lnTo>
                    <a:pt x="934" y="576"/>
                  </a:lnTo>
                  <a:lnTo>
                    <a:pt x="929" y="546"/>
                  </a:lnTo>
                  <a:lnTo>
                    <a:pt x="923" y="517"/>
                  </a:lnTo>
                  <a:lnTo>
                    <a:pt x="917" y="487"/>
                  </a:lnTo>
                  <a:lnTo>
                    <a:pt x="910" y="459"/>
                  </a:lnTo>
                  <a:lnTo>
                    <a:pt x="882" y="426"/>
                  </a:lnTo>
                  <a:lnTo>
                    <a:pt x="863" y="382"/>
                  </a:lnTo>
                  <a:lnTo>
                    <a:pt x="848" y="335"/>
                  </a:lnTo>
                  <a:lnTo>
                    <a:pt x="837" y="286"/>
                  </a:lnTo>
                  <a:lnTo>
                    <a:pt x="825" y="237"/>
                  </a:lnTo>
                  <a:lnTo>
                    <a:pt x="809" y="194"/>
                  </a:lnTo>
                  <a:lnTo>
                    <a:pt x="789" y="157"/>
                  </a:lnTo>
                  <a:lnTo>
                    <a:pt x="759" y="131"/>
                  </a:lnTo>
                  <a:lnTo>
                    <a:pt x="731" y="124"/>
                  </a:lnTo>
                  <a:lnTo>
                    <a:pt x="706" y="133"/>
                  </a:lnTo>
                  <a:lnTo>
                    <a:pt x="686" y="155"/>
                  </a:lnTo>
                  <a:lnTo>
                    <a:pt x="669" y="189"/>
                  </a:lnTo>
                  <a:lnTo>
                    <a:pt x="653" y="227"/>
                  </a:lnTo>
                  <a:lnTo>
                    <a:pt x="639" y="267"/>
                  </a:lnTo>
                  <a:lnTo>
                    <a:pt x="623" y="305"/>
                  </a:lnTo>
                  <a:lnTo>
                    <a:pt x="607" y="337"/>
                  </a:lnTo>
                  <a:lnTo>
                    <a:pt x="604" y="365"/>
                  </a:lnTo>
                  <a:lnTo>
                    <a:pt x="602" y="394"/>
                  </a:lnTo>
                  <a:lnTo>
                    <a:pt x="601" y="424"/>
                  </a:lnTo>
                  <a:lnTo>
                    <a:pt x="600" y="454"/>
                  </a:lnTo>
                  <a:lnTo>
                    <a:pt x="597" y="483"/>
                  </a:lnTo>
                  <a:lnTo>
                    <a:pt x="592" y="510"/>
                  </a:lnTo>
                  <a:lnTo>
                    <a:pt x="582" y="532"/>
                  </a:lnTo>
                  <a:lnTo>
                    <a:pt x="569" y="553"/>
                  </a:lnTo>
                  <a:lnTo>
                    <a:pt x="562" y="543"/>
                  </a:lnTo>
                  <a:lnTo>
                    <a:pt x="548" y="478"/>
                  </a:lnTo>
                  <a:lnTo>
                    <a:pt x="547" y="419"/>
                  </a:lnTo>
                  <a:lnTo>
                    <a:pt x="555" y="363"/>
                  </a:lnTo>
                  <a:lnTo>
                    <a:pt x="570" y="309"/>
                  </a:lnTo>
                  <a:lnTo>
                    <a:pt x="586" y="257"/>
                  </a:lnTo>
                  <a:lnTo>
                    <a:pt x="602" y="204"/>
                  </a:lnTo>
                  <a:lnTo>
                    <a:pt x="613" y="150"/>
                  </a:lnTo>
                  <a:lnTo>
                    <a:pt x="613" y="93"/>
                  </a:lnTo>
                  <a:lnTo>
                    <a:pt x="597" y="79"/>
                  </a:lnTo>
                  <a:lnTo>
                    <a:pt x="582" y="68"/>
                  </a:lnTo>
                  <a:lnTo>
                    <a:pt x="567" y="63"/>
                  </a:lnTo>
                  <a:lnTo>
                    <a:pt x="551" y="61"/>
                  </a:lnTo>
                  <a:lnTo>
                    <a:pt x="536" y="63"/>
                  </a:lnTo>
                  <a:lnTo>
                    <a:pt x="521" y="66"/>
                  </a:lnTo>
                  <a:lnTo>
                    <a:pt x="505" y="73"/>
                  </a:lnTo>
                  <a:lnTo>
                    <a:pt x="490" y="82"/>
                  </a:lnTo>
                  <a:lnTo>
                    <a:pt x="475" y="93"/>
                  </a:lnTo>
                  <a:lnTo>
                    <a:pt x="459" y="105"/>
                  </a:lnTo>
                  <a:lnTo>
                    <a:pt x="445" y="117"/>
                  </a:lnTo>
                  <a:lnTo>
                    <a:pt x="429" y="129"/>
                  </a:lnTo>
                  <a:lnTo>
                    <a:pt x="415" y="143"/>
                  </a:lnTo>
                  <a:lnTo>
                    <a:pt x="400" y="155"/>
                  </a:lnTo>
                  <a:lnTo>
                    <a:pt x="385" y="168"/>
                  </a:lnTo>
                  <a:lnTo>
                    <a:pt x="372" y="178"/>
                  </a:lnTo>
                  <a:lnTo>
                    <a:pt x="350" y="157"/>
                  </a:lnTo>
                  <a:lnTo>
                    <a:pt x="342" y="183"/>
                  </a:lnTo>
                  <a:lnTo>
                    <a:pt x="331" y="206"/>
                  </a:lnTo>
                  <a:lnTo>
                    <a:pt x="320" y="225"/>
                  </a:lnTo>
                  <a:lnTo>
                    <a:pt x="307" y="246"/>
                  </a:lnTo>
                  <a:lnTo>
                    <a:pt x="296" y="265"/>
                  </a:lnTo>
                  <a:lnTo>
                    <a:pt x="285" y="286"/>
                  </a:lnTo>
                  <a:lnTo>
                    <a:pt x="277" y="311"/>
                  </a:lnTo>
                  <a:lnTo>
                    <a:pt x="271" y="337"/>
                  </a:lnTo>
                  <a:lnTo>
                    <a:pt x="267" y="333"/>
                  </a:lnTo>
                  <a:lnTo>
                    <a:pt x="261" y="330"/>
                  </a:lnTo>
                  <a:lnTo>
                    <a:pt x="257" y="325"/>
                  </a:lnTo>
                  <a:lnTo>
                    <a:pt x="252" y="321"/>
                  </a:lnTo>
                  <a:lnTo>
                    <a:pt x="248" y="318"/>
                  </a:lnTo>
                  <a:lnTo>
                    <a:pt x="243" y="316"/>
                  </a:lnTo>
                  <a:lnTo>
                    <a:pt x="237" y="316"/>
                  </a:lnTo>
                  <a:lnTo>
                    <a:pt x="232" y="318"/>
                  </a:lnTo>
                  <a:lnTo>
                    <a:pt x="232" y="332"/>
                  </a:lnTo>
                  <a:lnTo>
                    <a:pt x="233" y="344"/>
                  </a:lnTo>
                  <a:lnTo>
                    <a:pt x="237" y="356"/>
                  </a:lnTo>
                  <a:lnTo>
                    <a:pt x="243" y="365"/>
                  </a:lnTo>
                  <a:lnTo>
                    <a:pt x="251" y="386"/>
                  </a:lnTo>
                  <a:lnTo>
                    <a:pt x="258" y="410"/>
                  </a:lnTo>
                  <a:lnTo>
                    <a:pt x="259" y="435"/>
                  </a:lnTo>
                  <a:lnTo>
                    <a:pt x="254" y="459"/>
                  </a:lnTo>
                  <a:lnTo>
                    <a:pt x="241" y="452"/>
                  </a:lnTo>
                  <a:lnTo>
                    <a:pt x="227" y="443"/>
                  </a:lnTo>
                  <a:lnTo>
                    <a:pt x="213" y="433"/>
                  </a:lnTo>
                  <a:lnTo>
                    <a:pt x="200" y="424"/>
                  </a:lnTo>
                  <a:lnTo>
                    <a:pt x="186" y="415"/>
                  </a:lnTo>
                  <a:lnTo>
                    <a:pt x="174" y="412"/>
                  </a:lnTo>
                  <a:lnTo>
                    <a:pt x="160" y="414"/>
                  </a:lnTo>
                  <a:lnTo>
                    <a:pt x="148" y="422"/>
                  </a:lnTo>
                  <a:lnTo>
                    <a:pt x="181" y="487"/>
                  </a:lnTo>
                  <a:lnTo>
                    <a:pt x="108" y="590"/>
                  </a:lnTo>
                  <a:lnTo>
                    <a:pt x="102" y="641"/>
                  </a:lnTo>
                  <a:lnTo>
                    <a:pt x="87" y="686"/>
                  </a:lnTo>
                  <a:lnTo>
                    <a:pt x="68" y="726"/>
                  </a:lnTo>
                  <a:lnTo>
                    <a:pt x="46" y="766"/>
                  </a:lnTo>
                  <a:lnTo>
                    <a:pt x="25" y="808"/>
                  </a:lnTo>
                  <a:lnTo>
                    <a:pt x="8" y="852"/>
                  </a:lnTo>
                  <a:lnTo>
                    <a:pt x="0" y="901"/>
                  </a:lnTo>
                  <a:lnTo>
                    <a:pt x="2" y="956"/>
                  </a:lnTo>
                  <a:lnTo>
                    <a:pt x="10" y="991"/>
                  </a:lnTo>
                  <a:lnTo>
                    <a:pt x="23" y="1014"/>
                  </a:lnTo>
                  <a:lnTo>
                    <a:pt x="39" y="1026"/>
                  </a:lnTo>
                  <a:lnTo>
                    <a:pt x="58" y="1032"/>
                  </a:lnTo>
                  <a:lnTo>
                    <a:pt x="79" y="1033"/>
                  </a:lnTo>
                  <a:lnTo>
                    <a:pt x="99" y="1032"/>
                  </a:lnTo>
                  <a:lnTo>
                    <a:pt x="119" y="1032"/>
                  </a:lnTo>
                  <a:lnTo>
                    <a:pt x="136" y="1033"/>
                  </a:lnTo>
                  <a:lnTo>
                    <a:pt x="127" y="1072"/>
                  </a:lnTo>
                  <a:lnTo>
                    <a:pt x="116" y="1110"/>
                  </a:lnTo>
                  <a:lnTo>
                    <a:pt x="104" y="1150"/>
                  </a:lnTo>
                  <a:lnTo>
                    <a:pt x="95" y="1190"/>
                  </a:lnTo>
                  <a:lnTo>
                    <a:pt x="87" y="1230"/>
                  </a:lnTo>
                  <a:lnTo>
                    <a:pt x="85" y="1274"/>
                  </a:lnTo>
                  <a:lnTo>
                    <a:pt x="87" y="1316"/>
                  </a:lnTo>
                  <a:lnTo>
                    <a:pt x="98" y="1361"/>
                  </a:lnTo>
                  <a:lnTo>
                    <a:pt x="111" y="1391"/>
                  </a:lnTo>
                  <a:lnTo>
                    <a:pt x="126" y="1424"/>
                  </a:lnTo>
                  <a:lnTo>
                    <a:pt x="141" y="1456"/>
                  </a:lnTo>
                  <a:lnTo>
                    <a:pt x="156" y="1485"/>
                  </a:lnTo>
                  <a:lnTo>
                    <a:pt x="174" y="1511"/>
                  </a:lnTo>
                  <a:lnTo>
                    <a:pt x="193" y="1532"/>
                  </a:lnTo>
                  <a:lnTo>
                    <a:pt x="213" y="1545"/>
                  </a:lnTo>
                  <a:lnTo>
                    <a:pt x="237" y="1550"/>
                  </a:lnTo>
                  <a:lnTo>
                    <a:pt x="268" y="1515"/>
                  </a:lnTo>
                  <a:lnTo>
                    <a:pt x="291" y="1471"/>
                  </a:lnTo>
                  <a:lnTo>
                    <a:pt x="308" y="1422"/>
                  </a:lnTo>
                  <a:lnTo>
                    <a:pt x="323" y="1368"/>
                  </a:lnTo>
                  <a:lnTo>
                    <a:pt x="334" y="1313"/>
                  </a:lnTo>
                  <a:lnTo>
                    <a:pt x="346" y="1255"/>
                  </a:lnTo>
                  <a:lnTo>
                    <a:pt x="358" y="1197"/>
                  </a:lnTo>
                  <a:lnTo>
                    <a:pt x="372" y="1145"/>
                  </a:lnTo>
                  <a:lnTo>
                    <a:pt x="380" y="1190"/>
                  </a:lnTo>
                  <a:lnTo>
                    <a:pt x="385" y="1239"/>
                  </a:lnTo>
                  <a:lnTo>
                    <a:pt x="391" y="1288"/>
                  </a:lnTo>
                  <a:lnTo>
                    <a:pt x="396" y="1337"/>
                  </a:lnTo>
                  <a:lnTo>
                    <a:pt x="402" y="1384"/>
                  </a:lnTo>
                  <a:lnTo>
                    <a:pt x="412" y="1429"/>
                  </a:lnTo>
                  <a:lnTo>
                    <a:pt x="428" y="1468"/>
                  </a:lnTo>
                  <a:lnTo>
                    <a:pt x="450" y="1503"/>
                  </a:lnTo>
                  <a:lnTo>
                    <a:pt x="471" y="1510"/>
                  </a:lnTo>
                  <a:lnTo>
                    <a:pt x="492" y="1513"/>
                  </a:lnTo>
                  <a:lnTo>
                    <a:pt x="512" y="1511"/>
                  </a:lnTo>
                  <a:lnTo>
                    <a:pt x="533" y="1505"/>
                  </a:lnTo>
                  <a:lnTo>
                    <a:pt x="553" y="1496"/>
                  </a:lnTo>
                  <a:lnTo>
                    <a:pt x="572" y="1485"/>
                  </a:lnTo>
                  <a:lnTo>
                    <a:pt x="590" y="1471"/>
                  </a:lnTo>
                  <a:lnTo>
                    <a:pt x="607" y="1456"/>
                  </a:lnTo>
                  <a:lnTo>
                    <a:pt x="620" y="1447"/>
                  </a:lnTo>
                  <a:lnTo>
                    <a:pt x="630" y="1433"/>
                  </a:lnTo>
                  <a:lnTo>
                    <a:pt x="641" y="1417"/>
                  </a:lnTo>
                  <a:lnTo>
                    <a:pt x="651" y="1400"/>
                  </a:lnTo>
                  <a:lnTo>
                    <a:pt x="661" y="1382"/>
                  </a:lnTo>
                  <a:lnTo>
                    <a:pt x="672" y="1368"/>
                  </a:lnTo>
                  <a:lnTo>
                    <a:pt x="683" y="1358"/>
                  </a:lnTo>
                  <a:lnTo>
                    <a:pt x="697" y="1353"/>
                  </a:lnTo>
                  <a:lnTo>
                    <a:pt x="729" y="1393"/>
                  </a:lnTo>
                  <a:lnTo>
                    <a:pt x="760" y="1433"/>
                  </a:lnTo>
                  <a:lnTo>
                    <a:pt x="791" y="1477"/>
                  </a:lnTo>
                  <a:lnTo>
                    <a:pt x="819" y="1524"/>
                  </a:lnTo>
                  <a:lnTo>
                    <a:pt x="846" y="1571"/>
                  </a:lnTo>
                  <a:lnTo>
                    <a:pt x="872" y="1620"/>
                  </a:lnTo>
                  <a:lnTo>
                    <a:pt x="897" y="1669"/>
                  </a:lnTo>
                  <a:lnTo>
                    <a:pt x="920" y="1719"/>
                  </a:lnTo>
                  <a:lnTo>
                    <a:pt x="943" y="1772"/>
                  </a:lnTo>
                  <a:lnTo>
                    <a:pt x="965" y="1826"/>
                  </a:lnTo>
                  <a:lnTo>
                    <a:pt x="987" y="1878"/>
                  </a:lnTo>
                  <a:lnTo>
                    <a:pt x="1006" y="1932"/>
                  </a:lnTo>
                  <a:lnTo>
                    <a:pt x="1026" y="1988"/>
                  </a:lnTo>
                  <a:lnTo>
                    <a:pt x="1046" y="2042"/>
                  </a:lnTo>
                  <a:lnTo>
                    <a:pt x="1065" y="2096"/>
                  </a:lnTo>
                  <a:lnTo>
                    <a:pt x="1083" y="2150"/>
                  </a:lnTo>
                  <a:lnTo>
                    <a:pt x="1072" y="2147"/>
                  </a:lnTo>
                  <a:lnTo>
                    <a:pt x="1062" y="2140"/>
                  </a:lnTo>
                  <a:lnTo>
                    <a:pt x="1050" y="2133"/>
                  </a:lnTo>
                  <a:lnTo>
                    <a:pt x="1039" y="2124"/>
                  </a:lnTo>
                  <a:lnTo>
                    <a:pt x="1027" y="2115"/>
                  </a:lnTo>
                  <a:lnTo>
                    <a:pt x="1016" y="2107"/>
                  </a:lnTo>
                  <a:lnTo>
                    <a:pt x="1003" y="2098"/>
                  </a:lnTo>
                  <a:lnTo>
                    <a:pt x="992" y="2089"/>
                  </a:lnTo>
                  <a:lnTo>
                    <a:pt x="979" y="2082"/>
                  </a:lnTo>
                  <a:lnTo>
                    <a:pt x="967" y="2077"/>
                  </a:lnTo>
                  <a:lnTo>
                    <a:pt x="954" y="2074"/>
                  </a:lnTo>
                  <a:lnTo>
                    <a:pt x="941" y="2072"/>
                  </a:lnTo>
                  <a:lnTo>
                    <a:pt x="928" y="2072"/>
                  </a:lnTo>
                  <a:lnTo>
                    <a:pt x="915" y="2075"/>
                  </a:lnTo>
                  <a:lnTo>
                    <a:pt x="901" y="2084"/>
                  </a:lnTo>
                  <a:lnTo>
                    <a:pt x="888" y="2094"/>
                  </a:lnTo>
                  <a:lnTo>
                    <a:pt x="891" y="2115"/>
                  </a:lnTo>
                  <a:lnTo>
                    <a:pt x="896" y="2133"/>
                  </a:lnTo>
                  <a:lnTo>
                    <a:pt x="902" y="2149"/>
                  </a:lnTo>
                  <a:lnTo>
                    <a:pt x="909" y="2163"/>
                  </a:lnTo>
                  <a:lnTo>
                    <a:pt x="916" y="2178"/>
                  </a:lnTo>
                  <a:lnTo>
                    <a:pt x="922" y="2192"/>
                  </a:lnTo>
                  <a:lnTo>
                    <a:pt x="926" y="2208"/>
                  </a:lnTo>
                  <a:lnTo>
                    <a:pt x="927" y="2225"/>
                  </a:lnTo>
                  <a:lnTo>
                    <a:pt x="915" y="2232"/>
                  </a:lnTo>
                  <a:lnTo>
                    <a:pt x="903" y="2238"/>
                  </a:lnTo>
                  <a:lnTo>
                    <a:pt x="890" y="2243"/>
                  </a:lnTo>
                  <a:lnTo>
                    <a:pt x="877" y="2246"/>
                  </a:lnTo>
                  <a:lnTo>
                    <a:pt x="865" y="2252"/>
                  </a:lnTo>
                  <a:lnTo>
                    <a:pt x="852" y="2255"/>
                  </a:lnTo>
                  <a:lnTo>
                    <a:pt x="839" y="2259"/>
                  </a:lnTo>
                  <a:lnTo>
                    <a:pt x="826" y="2264"/>
                  </a:lnTo>
                  <a:lnTo>
                    <a:pt x="814" y="2269"/>
                  </a:lnTo>
                  <a:lnTo>
                    <a:pt x="801" y="2274"/>
                  </a:lnTo>
                  <a:lnTo>
                    <a:pt x="790" y="2283"/>
                  </a:lnTo>
                  <a:lnTo>
                    <a:pt x="778" y="2292"/>
                  </a:lnTo>
                  <a:lnTo>
                    <a:pt x="767" y="2302"/>
                  </a:lnTo>
                  <a:lnTo>
                    <a:pt x="756" y="2314"/>
                  </a:lnTo>
                  <a:lnTo>
                    <a:pt x="746" y="2330"/>
                  </a:lnTo>
                  <a:lnTo>
                    <a:pt x="736" y="2348"/>
                  </a:lnTo>
                  <a:lnTo>
                    <a:pt x="736" y="2360"/>
                  </a:lnTo>
                  <a:lnTo>
                    <a:pt x="736" y="2372"/>
                  </a:lnTo>
                  <a:lnTo>
                    <a:pt x="738" y="2382"/>
                  </a:lnTo>
                  <a:lnTo>
                    <a:pt x="743" y="2386"/>
                  </a:lnTo>
                  <a:lnTo>
                    <a:pt x="757" y="2393"/>
                  </a:lnTo>
                  <a:lnTo>
                    <a:pt x="768" y="2405"/>
                  </a:lnTo>
                  <a:lnTo>
                    <a:pt x="773" y="2419"/>
                  </a:lnTo>
                  <a:lnTo>
                    <a:pt x="776" y="2435"/>
                  </a:lnTo>
                  <a:lnTo>
                    <a:pt x="777" y="2454"/>
                  </a:lnTo>
                  <a:lnTo>
                    <a:pt x="776" y="2473"/>
                  </a:lnTo>
                  <a:lnTo>
                    <a:pt x="773" y="2494"/>
                  </a:lnTo>
                  <a:lnTo>
                    <a:pt x="771" y="2517"/>
                  </a:lnTo>
                  <a:lnTo>
                    <a:pt x="778" y="2545"/>
                  </a:lnTo>
                  <a:lnTo>
                    <a:pt x="789" y="2564"/>
                  </a:lnTo>
                  <a:lnTo>
                    <a:pt x="802" y="2576"/>
                  </a:lnTo>
                  <a:lnTo>
                    <a:pt x="818" y="2585"/>
                  </a:lnTo>
                  <a:lnTo>
                    <a:pt x="833" y="2590"/>
                  </a:lnTo>
                  <a:lnTo>
                    <a:pt x="851" y="2595"/>
                  </a:lnTo>
                  <a:lnTo>
                    <a:pt x="867" y="2602"/>
                  </a:lnTo>
                  <a:lnTo>
                    <a:pt x="882" y="2611"/>
                  </a:lnTo>
                  <a:lnTo>
                    <a:pt x="865" y="2625"/>
                  </a:lnTo>
                  <a:lnTo>
                    <a:pt x="847" y="2639"/>
                  </a:lnTo>
                  <a:lnTo>
                    <a:pt x="829" y="2653"/>
                  </a:lnTo>
                  <a:lnTo>
                    <a:pt x="812" y="2667"/>
                  </a:lnTo>
                  <a:lnTo>
                    <a:pt x="795" y="2684"/>
                  </a:lnTo>
                  <a:lnTo>
                    <a:pt x="779" y="2705"/>
                  </a:lnTo>
                  <a:lnTo>
                    <a:pt x="765" y="2730"/>
                  </a:lnTo>
                  <a:lnTo>
                    <a:pt x="753" y="2761"/>
                  </a:lnTo>
                  <a:lnTo>
                    <a:pt x="753" y="2780"/>
                  </a:lnTo>
                  <a:lnTo>
                    <a:pt x="756" y="2798"/>
                  </a:lnTo>
                  <a:lnTo>
                    <a:pt x="763" y="2814"/>
                  </a:lnTo>
                  <a:lnTo>
                    <a:pt x="771" y="2826"/>
                  </a:lnTo>
                  <a:lnTo>
                    <a:pt x="759" y="2861"/>
                  </a:lnTo>
                  <a:lnTo>
                    <a:pt x="749" y="2896"/>
                  </a:lnTo>
                  <a:lnTo>
                    <a:pt x="740" y="2930"/>
                  </a:lnTo>
                  <a:lnTo>
                    <a:pt x="732" y="2969"/>
                  </a:lnTo>
                  <a:lnTo>
                    <a:pt x="726" y="3006"/>
                  </a:lnTo>
                  <a:lnTo>
                    <a:pt x="722" y="3046"/>
                  </a:lnTo>
                  <a:lnTo>
                    <a:pt x="720" y="3086"/>
                  </a:lnTo>
                  <a:lnTo>
                    <a:pt x="719" y="3128"/>
                  </a:lnTo>
                  <a:lnTo>
                    <a:pt x="721" y="3157"/>
                  </a:lnTo>
                  <a:lnTo>
                    <a:pt x="724" y="3191"/>
                  </a:lnTo>
                  <a:lnTo>
                    <a:pt x="731" y="3215"/>
                  </a:lnTo>
                  <a:lnTo>
                    <a:pt x="747" y="3222"/>
                  </a:lnTo>
                  <a:lnTo>
                    <a:pt x="758" y="3206"/>
                  </a:lnTo>
                  <a:lnTo>
                    <a:pt x="770" y="3191"/>
                  </a:lnTo>
                  <a:lnTo>
                    <a:pt x="781" y="3177"/>
                  </a:lnTo>
                  <a:lnTo>
                    <a:pt x="793" y="3163"/>
                  </a:lnTo>
                  <a:lnTo>
                    <a:pt x="804" y="3152"/>
                  </a:lnTo>
                  <a:lnTo>
                    <a:pt x="817" y="3142"/>
                  </a:lnTo>
                  <a:lnTo>
                    <a:pt x="829" y="3133"/>
                  </a:lnTo>
                  <a:lnTo>
                    <a:pt x="843" y="3128"/>
                  </a:lnTo>
                  <a:lnTo>
                    <a:pt x="871" y="3211"/>
                  </a:lnTo>
                  <a:lnTo>
                    <a:pt x="885" y="3217"/>
                  </a:lnTo>
                  <a:lnTo>
                    <a:pt x="900" y="3217"/>
                  </a:lnTo>
                  <a:lnTo>
                    <a:pt x="915" y="3210"/>
                  </a:lnTo>
                  <a:lnTo>
                    <a:pt x="929" y="3201"/>
                  </a:lnTo>
                  <a:lnTo>
                    <a:pt x="943" y="3191"/>
                  </a:lnTo>
                  <a:lnTo>
                    <a:pt x="956" y="3182"/>
                  </a:lnTo>
                  <a:lnTo>
                    <a:pt x="970" y="3177"/>
                  </a:lnTo>
                  <a:lnTo>
                    <a:pt x="983" y="3175"/>
                  </a:lnTo>
                  <a:lnTo>
                    <a:pt x="980" y="3231"/>
                  </a:lnTo>
                  <a:lnTo>
                    <a:pt x="974" y="3288"/>
                  </a:lnTo>
                  <a:lnTo>
                    <a:pt x="970" y="3344"/>
                  </a:lnTo>
                  <a:lnTo>
                    <a:pt x="972" y="3400"/>
                  </a:lnTo>
                  <a:lnTo>
                    <a:pt x="991" y="3391"/>
                  </a:lnTo>
                  <a:lnTo>
                    <a:pt x="1009" y="3381"/>
                  </a:lnTo>
                  <a:lnTo>
                    <a:pt x="1028" y="3369"/>
                  </a:lnTo>
                  <a:lnTo>
                    <a:pt x="1047" y="3355"/>
                  </a:lnTo>
                  <a:lnTo>
                    <a:pt x="1065" y="3342"/>
                  </a:lnTo>
                  <a:lnTo>
                    <a:pt x="1082" y="3330"/>
                  </a:lnTo>
                  <a:lnTo>
                    <a:pt x="1100" y="3320"/>
                  </a:lnTo>
                  <a:lnTo>
                    <a:pt x="1118" y="3314"/>
                  </a:lnTo>
                  <a:lnTo>
                    <a:pt x="1122" y="3327"/>
                  </a:lnTo>
                  <a:lnTo>
                    <a:pt x="1123" y="3342"/>
                  </a:lnTo>
                  <a:lnTo>
                    <a:pt x="1124" y="3360"/>
                  </a:lnTo>
                  <a:lnTo>
                    <a:pt x="1129" y="3372"/>
                  </a:lnTo>
                  <a:lnTo>
                    <a:pt x="1145" y="3365"/>
                  </a:lnTo>
                  <a:lnTo>
                    <a:pt x="1158" y="3355"/>
                  </a:lnTo>
                  <a:lnTo>
                    <a:pt x="1172" y="3342"/>
                  </a:lnTo>
                  <a:lnTo>
                    <a:pt x="1185" y="3327"/>
                  </a:lnTo>
                  <a:lnTo>
                    <a:pt x="1196" y="3311"/>
                  </a:lnTo>
                  <a:lnTo>
                    <a:pt x="1207" y="3294"/>
                  </a:lnTo>
                  <a:lnTo>
                    <a:pt x="1218" y="3274"/>
                  </a:lnTo>
                  <a:lnTo>
                    <a:pt x="1228" y="3255"/>
                  </a:lnTo>
                  <a:lnTo>
                    <a:pt x="1238" y="3234"/>
                  </a:lnTo>
                  <a:lnTo>
                    <a:pt x="1247" y="3213"/>
                  </a:lnTo>
                  <a:lnTo>
                    <a:pt x="1255" y="3191"/>
                  </a:lnTo>
                  <a:lnTo>
                    <a:pt x="1264" y="3170"/>
                  </a:lnTo>
                  <a:lnTo>
                    <a:pt x="1273" y="3149"/>
                  </a:lnTo>
                  <a:lnTo>
                    <a:pt x="1281" y="3129"/>
                  </a:lnTo>
                  <a:lnTo>
                    <a:pt x="1290" y="3109"/>
                  </a:lnTo>
                  <a:lnTo>
                    <a:pt x="1298" y="3091"/>
                  </a:lnTo>
                  <a:lnTo>
                    <a:pt x="1306" y="3119"/>
                  </a:lnTo>
                  <a:lnTo>
                    <a:pt x="1315" y="3149"/>
                  </a:lnTo>
                  <a:lnTo>
                    <a:pt x="1323" y="3178"/>
                  </a:lnTo>
                  <a:lnTo>
                    <a:pt x="1332" y="3208"/>
                  </a:lnTo>
                  <a:lnTo>
                    <a:pt x="1342" y="3236"/>
                  </a:lnTo>
                  <a:lnTo>
                    <a:pt x="1353" y="3264"/>
                  </a:lnTo>
                  <a:lnTo>
                    <a:pt x="1367" y="3290"/>
                  </a:lnTo>
                  <a:lnTo>
                    <a:pt x="1381" y="3314"/>
                  </a:lnTo>
                  <a:lnTo>
                    <a:pt x="1396" y="3334"/>
                  </a:lnTo>
                  <a:lnTo>
                    <a:pt x="1406" y="3337"/>
                  </a:lnTo>
                  <a:lnTo>
                    <a:pt x="1413" y="3328"/>
                  </a:lnTo>
                  <a:lnTo>
                    <a:pt x="1417" y="3309"/>
                  </a:lnTo>
                  <a:lnTo>
                    <a:pt x="1420" y="3288"/>
                  </a:lnTo>
                  <a:lnTo>
                    <a:pt x="1423" y="3267"/>
                  </a:lnTo>
                  <a:lnTo>
                    <a:pt x="1429" y="3250"/>
                  </a:lnTo>
                  <a:lnTo>
                    <a:pt x="1438" y="3241"/>
                  </a:lnTo>
                  <a:lnTo>
                    <a:pt x="1442" y="3253"/>
                  </a:lnTo>
                  <a:lnTo>
                    <a:pt x="1446" y="3266"/>
                  </a:lnTo>
                  <a:lnTo>
                    <a:pt x="1450" y="3276"/>
                  </a:lnTo>
                  <a:lnTo>
                    <a:pt x="1455" y="3288"/>
                  </a:lnTo>
                  <a:lnTo>
                    <a:pt x="1462" y="3299"/>
                  </a:lnTo>
                  <a:lnTo>
                    <a:pt x="1468" y="3309"/>
                  </a:lnTo>
                  <a:lnTo>
                    <a:pt x="1475" y="3318"/>
                  </a:lnTo>
                  <a:lnTo>
                    <a:pt x="1482" y="3325"/>
                  </a:lnTo>
                  <a:lnTo>
                    <a:pt x="1502" y="3335"/>
                  </a:lnTo>
                  <a:lnTo>
                    <a:pt x="1523" y="3346"/>
                  </a:lnTo>
                  <a:lnTo>
                    <a:pt x="1544" y="3356"/>
                  </a:lnTo>
                  <a:lnTo>
                    <a:pt x="1566" y="3367"/>
                  </a:lnTo>
                  <a:lnTo>
                    <a:pt x="1586" y="3376"/>
                  </a:lnTo>
                  <a:lnTo>
                    <a:pt x="1606" y="3384"/>
                  </a:lnTo>
                  <a:lnTo>
                    <a:pt x="1626" y="3393"/>
                  </a:lnTo>
                  <a:lnTo>
                    <a:pt x="1645" y="3400"/>
                  </a:lnTo>
                  <a:lnTo>
                    <a:pt x="1658" y="3356"/>
                  </a:lnTo>
                  <a:lnTo>
                    <a:pt x="1669" y="3313"/>
                  </a:lnTo>
                  <a:lnTo>
                    <a:pt x="1680" y="3266"/>
                  </a:lnTo>
                  <a:lnTo>
                    <a:pt x="1690" y="3217"/>
                  </a:lnTo>
                  <a:lnTo>
                    <a:pt x="1695" y="3170"/>
                  </a:lnTo>
                  <a:lnTo>
                    <a:pt x="1696" y="3121"/>
                  </a:lnTo>
                  <a:lnTo>
                    <a:pt x="1691" y="3072"/>
                  </a:lnTo>
                  <a:lnTo>
                    <a:pt x="1678" y="3023"/>
                  </a:lnTo>
                  <a:lnTo>
                    <a:pt x="1687" y="3013"/>
                  </a:lnTo>
                  <a:lnTo>
                    <a:pt x="1696" y="3007"/>
                  </a:lnTo>
                  <a:lnTo>
                    <a:pt x="1706" y="3004"/>
                  </a:lnTo>
                  <a:lnTo>
                    <a:pt x="1718" y="3004"/>
                  </a:lnTo>
                  <a:lnTo>
                    <a:pt x="1728" y="3006"/>
                  </a:lnTo>
                  <a:lnTo>
                    <a:pt x="1739" y="3002"/>
                  </a:lnTo>
                  <a:lnTo>
                    <a:pt x="1748" y="2997"/>
                  </a:lnTo>
                  <a:lnTo>
                    <a:pt x="1756" y="2986"/>
                  </a:lnTo>
                  <a:lnTo>
                    <a:pt x="1748" y="2964"/>
                  </a:lnTo>
                  <a:lnTo>
                    <a:pt x="1740" y="2943"/>
                  </a:lnTo>
                  <a:lnTo>
                    <a:pt x="1730" y="2920"/>
                  </a:lnTo>
                  <a:lnTo>
                    <a:pt x="1721" y="2899"/>
                  </a:lnTo>
                  <a:lnTo>
                    <a:pt x="1710" y="2878"/>
                  </a:lnTo>
                  <a:lnTo>
                    <a:pt x="1699" y="2859"/>
                  </a:lnTo>
                  <a:lnTo>
                    <a:pt x="1687" y="2838"/>
                  </a:lnTo>
                  <a:lnTo>
                    <a:pt x="1675" y="2819"/>
                  </a:lnTo>
                  <a:lnTo>
                    <a:pt x="1662" y="2801"/>
                  </a:lnTo>
                  <a:lnTo>
                    <a:pt x="1649" y="2784"/>
                  </a:lnTo>
                  <a:lnTo>
                    <a:pt x="1636" y="2766"/>
                  </a:lnTo>
                  <a:lnTo>
                    <a:pt x="1622" y="2751"/>
                  </a:lnTo>
                  <a:lnTo>
                    <a:pt x="1609" y="2735"/>
                  </a:lnTo>
                  <a:lnTo>
                    <a:pt x="1594" y="2721"/>
                  </a:lnTo>
                  <a:lnTo>
                    <a:pt x="1580" y="2707"/>
                  </a:lnTo>
                  <a:lnTo>
                    <a:pt x="1566" y="2695"/>
                  </a:lnTo>
                  <a:lnTo>
                    <a:pt x="1589" y="2676"/>
                  </a:lnTo>
                  <a:lnTo>
                    <a:pt x="1614" y="2655"/>
                  </a:lnTo>
                  <a:lnTo>
                    <a:pt x="1638" y="2630"/>
                  </a:lnTo>
                  <a:lnTo>
                    <a:pt x="1661" y="2602"/>
                  </a:lnTo>
                  <a:lnTo>
                    <a:pt x="1680" y="2571"/>
                  </a:lnTo>
                  <a:lnTo>
                    <a:pt x="1698" y="2534"/>
                  </a:lnTo>
                  <a:lnTo>
                    <a:pt x="1711" y="2496"/>
                  </a:lnTo>
                  <a:lnTo>
                    <a:pt x="1718" y="2451"/>
                  </a:lnTo>
                  <a:lnTo>
                    <a:pt x="1685" y="2433"/>
                  </a:lnTo>
                  <a:lnTo>
                    <a:pt x="1693" y="2405"/>
                  </a:lnTo>
                  <a:lnTo>
                    <a:pt x="1704" y="2379"/>
                  </a:lnTo>
                  <a:lnTo>
                    <a:pt x="1717" y="2353"/>
                  </a:lnTo>
                  <a:lnTo>
                    <a:pt x="1729" y="2327"/>
                  </a:lnTo>
                  <a:lnTo>
                    <a:pt x="1742" y="2302"/>
                  </a:lnTo>
                  <a:lnTo>
                    <a:pt x="1753" y="2274"/>
                  </a:lnTo>
                  <a:lnTo>
                    <a:pt x="1763" y="2246"/>
                  </a:lnTo>
                  <a:lnTo>
                    <a:pt x="1769" y="2215"/>
                  </a:lnTo>
                  <a:lnTo>
                    <a:pt x="1566" y="2215"/>
                  </a:lnTo>
                  <a:lnTo>
                    <a:pt x="1589" y="2056"/>
                  </a:lnTo>
                  <a:lnTo>
                    <a:pt x="1570" y="2060"/>
                  </a:lnTo>
                  <a:lnTo>
                    <a:pt x="1551" y="2065"/>
                  </a:lnTo>
                  <a:lnTo>
                    <a:pt x="1532" y="2072"/>
                  </a:lnTo>
                  <a:lnTo>
                    <a:pt x="1515" y="2080"/>
                  </a:lnTo>
                  <a:lnTo>
                    <a:pt x="1497" y="2089"/>
                  </a:lnTo>
                  <a:lnTo>
                    <a:pt x="1479" y="2101"/>
                  </a:lnTo>
                  <a:lnTo>
                    <a:pt x="1462" y="2115"/>
                  </a:lnTo>
                  <a:lnTo>
                    <a:pt x="1446" y="2129"/>
                  </a:lnTo>
                  <a:lnTo>
                    <a:pt x="1429" y="2147"/>
                  </a:lnTo>
                  <a:lnTo>
                    <a:pt x="1414" y="2164"/>
                  </a:lnTo>
                  <a:lnTo>
                    <a:pt x="1399" y="2183"/>
                  </a:lnTo>
                  <a:lnTo>
                    <a:pt x="1386" y="2206"/>
                  </a:lnTo>
                  <a:lnTo>
                    <a:pt x="1372" y="2229"/>
                  </a:lnTo>
                  <a:lnTo>
                    <a:pt x="1360" y="2253"/>
                  </a:lnTo>
                  <a:lnTo>
                    <a:pt x="1347" y="2281"/>
                  </a:lnTo>
                  <a:lnTo>
                    <a:pt x="1337" y="2309"/>
                  </a:lnTo>
                  <a:lnTo>
                    <a:pt x="1320" y="2248"/>
                  </a:lnTo>
                  <a:lnTo>
                    <a:pt x="1302" y="2189"/>
                  </a:lnTo>
                  <a:lnTo>
                    <a:pt x="1286" y="2128"/>
                  </a:lnTo>
                  <a:lnTo>
                    <a:pt x="1269" y="2068"/>
                  </a:lnTo>
                  <a:lnTo>
                    <a:pt x="1252" y="2007"/>
                  </a:lnTo>
                  <a:lnTo>
                    <a:pt x="1237" y="1946"/>
                  </a:lnTo>
                  <a:lnTo>
                    <a:pt x="1221" y="1883"/>
                  </a:lnTo>
                  <a:lnTo>
                    <a:pt x="1207" y="1822"/>
                  </a:lnTo>
                  <a:lnTo>
                    <a:pt x="1215" y="1810"/>
                  </a:lnTo>
                  <a:lnTo>
                    <a:pt x="1223" y="1799"/>
                  </a:lnTo>
                  <a:lnTo>
                    <a:pt x="1231" y="1791"/>
                  </a:lnTo>
                  <a:lnTo>
                    <a:pt x="1240" y="1782"/>
                  </a:lnTo>
                  <a:lnTo>
                    <a:pt x="1249" y="1777"/>
                  </a:lnTo>
                  <a:lnTo>
                    <a:pt x="1257" y="1773"/>
                  </a:lnTo>
                  <a:lnTo>
                    <a:pt x="1267" y="1772"/>
                  </a:lnTo>
                  <a:lnTo>
                    <a:pt x="1275" y="1775"/>
                  </a:lnTo>
                  <a:lnTo>
                    <a:pt x="1280" y="1817"/>
                  </a:lnTo>
                  <a:lnTo>
                    <a:pt x="1287" y="1857"/>
                  </a:lnTo>
                  <a:lnTo>
                    <a:pt x="1292" y="1899"/>
                  </a:lnTo>
                  <a:lnTo>
                    <a:pt x="1298" y="1939"/>
                  </a:lnTo>
                  <a:lnTo>
                    <a:pt x="1305" y="1981"/>
                  </a:lnTo>
                  <a:lnTo>
                    <a:pt x="1315" y="2019"/>
                  </a:lnTo>
                  <a:lnTo>
                    <a:pt x="1324" y="2058"/>
                  </a:lnTo>
                  <a:lnTo>
                    <a:pt x="1337" y="2094"/>
                  </a:lnTo>
                  <a:lnTo>
                    <a:pt x="1351" y="2084"/>
                  </a:lnTo>
                  <a:lnTo>
                    <a:pt x="1365" y="2072"/>
                  </a:lnTo>
                  <a:lnTo>
                    <a:pt x="1377" y="2056"/>
                  </a:lnTo>
                  <a:lnTo>
                    <a:pt x="1390" y="2040"/>
                  </a:lnTo>
                  <a:lnTo>
                    <a:pt x="1401" y="2023"/>
                  </a:lnTo>
                  <a:lnTo>
                    <a:pt x="1414" y="2005"/>
                  </a:lnTo>
                  <a:lnTo>
                    <a:pt x="1425" y="1988"/>
                  </a:lnTo>
                  <a:lnTo>
                    <a:pt x="1438" y="1972"/>
                  </a:lnTo>
                  <a:lnTo>
                    <a:pt x="1449" y="1943"/>
                  </a:lnTo>
                  <a:lnTo>
                    <a:pt x="1460" y="1911"/>
                  </a:lnTo>
                  <a:lnTo>
                    <a:pt x="1467" y="1878"/>
                  </a:lnTo>
                  <a:lnTo>
                    <a:pt x="1473" y="1845"/>
                  </a:lnTo>
                  <a:lnTo>
                    <a:pt x="1476" y="1810"/>
                  </a:lnTo>
                  <a:lnTo>
                    <a:pt x="1478" y="1775"/>
                  </a:lnTo>
                  <a:lnTo>
                    <a:pt x="1478" y="1737"/>
                  </a:lnTo>
                  <a:lnTo>
                    <a:pt x="1476" y="1698"/>
                  </a:lnTo>
                  <a:lnTo>
                    <a:pt x="1471" y="1683"/>
                  </a:lnTo>
                  <a:lnTo>
                    <a:pt x="1465" y="1667"/>
                  </a:lnTo>
                  <a:lnTo>
                    <a:pt x="1462" y="1649"/>
                  </a:lnTo>
                  <a:lnTo>
                    <a:pt x="1466" y="1634"/>
                  </a:lnTo>
                  <a:lnTo>
                    <a:pt x="1606" y="1550"/>
                  </a:lnTo>
                  <a:lnTo>
                    <a:pt x="1640" y="1511"/>
                  </a:lnTo>
                  <a:lnTo>
                    <a:pt x="1665" y="1464"/>
                  </a:lnTo>
                  <a:lnTo>
                    <a:pt x="1684" y="1410"/>
                  </a:lnTo>
                  <a:lnTo>
                    <a:pt x="1697" y="1351"/>
                  </a:lnTo>
                  <a:lnTo>
                    <a:pt x="1705" y="1288"/>
                  </a:lnTo>
                  <a:lnTo>
                    <a:pt x="1711" y="1222"/>
                  </a:lnTo>
                  <a:lnTo>
                    <a:pt x="1713" y="1155"/>
                  </a:lnTo>
                  <a:lnTo>
                    <a:pt x="1713" y="1087"/>
                  </a:lnTo>
                  <a:lnTo>
                    <a:pt x="1728" y="1019"/>
                  </a:lnTo>
                  <a:lnTo>
                    <a:pt x="1738" y="948"/>
                  </a:lnTo>
                  <a:lnTo>
                    <a:pt x="1742" y="876"/>
                  </a:lnTo>
                  <a:lnTo>
                    <a:pt x="1741" y="801"/>
                  </a:lnTo>
                  <a:lnTo>
                    <a:pt x="1737" y="728"/>
                  </a:lnTo>
                  <a:lnTo>
                    <a:pt x="1729" y="656"/>
                  </a:lnTo>
                  <a:lnTo>
                    <a:pt x="1719" y="585"/>
                  </a:lnTo>
                  <a:lnTo>
                    <a:pt x="1706" y="517"/>
                  </a:lnTo>
                  <a:lnTo>
                    <a:pt x="1711" y="485"/>
                  </a:lnTo>
                  <a:lnTo>
                    <a:pt x="1716" y="452"/>
                  </a:lnTo>
                  <a:lnTo>
                    <a:pt x="1719" y="421"/>
                  </a:lnTo>
                  <a:lnTo>
                    <a:pt x="1718" y="393"/>
                  </a:lnTo>
                  <a:lnTo>
                    <a:pt x="1710" y="393"/>
                  </a:lnTo>
                  <a:lnTo>
                    <a:pt x="1702" y="394"/>
                  </a:lnTo>
                  <a:lnTo>
                    <a:pt x="1696" y="401"/>
                  </a:lnTo>
                  <a:lnTo>
                    <a:pt x="1690" y="412"/>
                  </a:lnTo>
                  <a:lnTo>
                    <a:pt x="1685" y="401"/>
                  </a:lnTo>
                  <a:lnTo>
                    <a:pt x="1677" y="391"/>
                  </a:lnTo>
                  <a:lnTo>
                    <a:pt x="1670" y="380"/>
                  </a:lnTo>
                  <a:lnTo>
                    <a:pt x="1662" y="372"/>
                  </a:lnTo>
                  <a:lnTo>
                    <a:pt x="1652" y="368"/>
                  </a:lnTo>
                  <a:lnTo>
                    <a:pt x="1644" y="368"/>
                  </a:lnTo>
                  <a:lnTo>
                    <a:pt x="1636" y="377"/>
                  </a:lnTo>
                  <a:lnTo>
                    <a:pt x="1628" y="393"/>
                  </a:lnTo>
                  <a:lnTo>
                    <a:pt x="1623" y="377"/>
                  </a:lnTo>
                  <a:lnTo>
                    <a:pt x="1622" y="358"/>
                  </a:lnTo>
                  <a:lnTo>
                    <a:pt x="1622" y="339"/>
                  </a:lnTo>
                  <a:lnTo>
                    <a:pt x="1622" y="318"/>
                  </a:lnTo>
                  <a:lnTo>
                    <a:pt x="1625" y="307"/>
                  </a:lnTo>
                  <a:lnTo>
                    <a:pt x="1628" y="298"/>
                  </a:lnTo>
                  <a:lnTo>
                    <a:pt x="1634" y="290"/>
                  </a:lnTo>
                  <a:lnTo>
                    <a:pt x="1639" y="284"/>
                  </a:lnTo>
                  <a:lnTo>
                    <a:pt x="1645" y="279"/>
                  </a:lnTo>
                  <a:lnTo>
                    <a:pt x="1651" y="274"/>
                  </a:lnTo>
                  <a:lnTo>
                    <a:pt x="1656" y="269"/>
                  </a:lnTo>
                  <a:lnTo>
                    <a:pt x="1662" y="262"/>
                  </a:lnTo>
                  <a:lnTo>
                    <a:pt x="1669" y="258"/>
                  </a:lnTo>
                  <a:lnTo>
                    <a:pt x="1676" y="258"/>
                  </a:lnTo>
                  <a:lnTo>
                    <a:pt x="1684" y="258"/>
                  </a:lnTo>
                  <a:lnTo>
                    <a:pt x="1691" y="258"/>
                  </a:lnTo>
                  <a:lnTo>
                    <a:pt x="1696" y="257"/>
                  </a:lnTo>
                  <a:lnTo>
                    <a:pt x="1702" y="255"/>
                  </a:lnTo>
                  <a:lnTo>
                    <a:pt x="1708" y="251"/>
                  </a:lnTo>
                  <a:lnTo>
                    <a:pt x="1713" y="243"/>
                  </a:lnTo>
                  <a:lnTo>
                    <a:pt x="1702" y="227"/>
                  </a:lnTo>
                  <a:lnTo>
                    <a:pt x="1690" y="215"/>
                  </a:lnTo>
                  <a:lnTo>
                    <a:pt x="1676" y="208"/>
                  </a:lnTo>
                  <a:lnTo>
                    <a:pt x="1662" y="201"/>
                  </a:lnTo>
                  <a:lnTo>
                    <a:pt x="1646" y="197"/>
                  </a:lnTo>
                  <a:lnTo>
                    <a:pt x="1630" y="194"/>
                  </a:lnTo>
                  <a:lnTo>
                    <a:pt x="1616" y="192"/>
                  </a:lnTo>
                  <a:lnTo>
                    <a:pt x="1600" y="187"/>
                  </a:lnTo>
                  <a:lnTo>
                    <a:pt x="1598" y="161"/>
                  </a:lnTo>
                  <a:lnTo>
                    <a:pt x="1596" y="134"/>
                  </a:lnTo>
                  <a:lnTo>
                    <a:pt x="1594" y="108"/>
                  </a:lnTo>
                  <a:lnTo>
                    <a:pt x="1592" y="82"/>
                  </a:lnTo>
                  <a:lnTo>
                    <a:pt x="1588" y="58"/>
                  </a:lnTo>
                  <a:lnTo>
                    <a:pt x="1581" y="35"/>
                  </a:lnTo>
                  <a:lnTo>
                    <a:pt x="1573" y="16"/>
                  </a:lnTo>
                  <a:lnTo>
                    <a:pt x="1561" y="0"/>
                  </a:lnTo>
                  <a:lnTo>
                    <a:pt x="1553" y="28"/>
                  </a:lnTo>
                  <a:lnTo>
                    <a:pt x="1550" y="59"/>
                  </a:lnTo>
                  <a:lnTo>
                    <a:pt x="1549" y="94"/>
                  </a:lnTo>
                  <a:lnTo>
                    <a:pt x="1548" y="127"/>
                  </a:lnTo>
                  <a:lnTo>
                    <a:pt x="1546" y="159"/>
                  </a:lnTo>
                  <a:lnTo>
                    <a:pt x="1540" y="185"/>
                  </a:lnTo>
                  <a:lnTo>
                    <a:pt x="1528" y="206"/>
                  </a:lnTo>
                  <a:lnTo>
                    <a:pt x="1511" y="215"/>
                  </a:lnTo>
                  <a:lnTo>
                    <a:pt x="1497" y="229"/>
                  </a:lnTo>
                  <a:lnTo>
                    <a:pt x="1484" y="244"/>
                  </a:lnTo>
                  <a:lnTo>
                    <a:pt x="1471" y="262"/>
                  </a:lnTo>
                  <a:lnTo>
                    <a:pt x="1459" y="283"/>
                  </a:lnTo>
                  <a:lnTo>
                    <a:pt x="1449" y="305"/>
                  </a:lnTo>
                  <a:lnTo>
                    <a:pt x="1442" y="330"/>
                  </a:lnTo>
                  <a:lnTo>
                    <a:pt x="1438" y="354"/>
                  </a:lnTo>
                  <a:lnTo>
                    <a:pt x="1438" y="382"/>
                  </a:lnTo>
                  <a:lnTo>
                    <a:pt x="1448" y="382"/>
                  </a:lnTo>
                  <a:lnTo>
                    <a:pt x="1456" y="375"/>
                  </a:lnTo>
                  <a:lnTo>
                    <a:pt x="1465" y="367"/>
                  </a:lnTo>
                  <a:lnTo>
                    <a:pt x="1473" y="356"/>
                  </a:lnTo>
                  <a:lnTo>
                    <a:pt x="1481" y="347"/>
                  </a:lnTo>
                  <a:lnTo>
                    <a:pt x="1490" y="339"/>
                  </a:lnTo>
                  <a:lnTo>
                    <a:pt x="1499" y="335"/>
                  </a:lnTo>
                  <a:lnTo>
                    <a:pt x="1511" y="337"/>
                  </a:lnTo>
                  <a:lnTo>
                    <a:pt x="1521" y="342"/>
                  </a:lnTo>
                  <a:lnTo>
                    <a:pt x="1530" y="351"/>
                  </a:lnTo>
                  <a:lnTo>
                    <a:pt x="1537" y="363"/>
                  </a:lnTo>
                  <a:lnTo>
                    <a:pt x="1542" y="377"/>
                  </a:lnTo>
                  <a:lnTo>
                    <a:pt x="1546" y="393"/>
                  </a:lnTo>
                  <a:lnTo>
                    <a:pt x="1549" y="408"/>
                  </a:lnTo>
                  <a:lnTo>
                    <a:pt x="1552" y="426"/>
                  </a:lnTo>
                  <a:lnTo>
                    <a:pt x="1555" y="440"/>
                  </a:lnTo>
                  <a:lnTo>
                    <a:pt x="1551" y="447"/>
                  </a:lnTo>
                  <a:lnTo>
                    <a:pt x="1547" y="449"/>
                  </a:lnTo>
                  <a:lnTo>
                    <a:pt x="1543" y="449"/>
                  </a:lnTo>
                  <a:lnTo>
                    <a:pt x="1540" y="445"/>
                  </a:lnTo>
                  <a:lnTo>
                    <a:pt x="1536" y="442"/>
                  </a:lnTo>
                  <a:lnTo>
                    <a:pt x="1531" y="440"/>
                  </a:lnTo>
                  <a:lnTo>
                    <a:pt x="1527" y="438"/>
                  </a:lnTo>
                  <a:lnTo>
                    <a:pt x="1522" y="440"/>
                  </a:lnTo>
                  <a:lnTo>
                    <a:pt x="1516" y="564"/>
                  </a:lnTo>
                  <a:lnTo>
                    <a:pt x="1505" y="566"/>
                  </a:lnTo>
                  <a:lnTo>
                    <a:pt x="1496" y="569"/>
                  </a:lnTo>
                  <a:lnTo>
                    <a:pt x="1487" y="574"/>
                  </a:lnTo>
                  <a:lnTo>
                    <a:pt x="1477" y="579"/>
                  </a:lnTo>
                  <a:lnTo>
                    <a:pt x="1469" y="588"/>
                  </a:lnTo>
                  <a:lnTo>
                    <a:pt x="1460" y="597"/>
                  </a:lnTo>
                  <a:lnTo>
                    <a:pt x="1452" y="607"/>
                  </a:lnTo>
                  <a:lnTo>
                    <a:pt x="1444" y="618"/>
                  </a:lnTo>
                  <a:lnTo>
                    <a:pt x="1444" y="627"/>
                  </a:lnTo>
                  <a:lnTo>
                    <a:pt x="1443" y="634"/>
                  </a:lnTo>
                  <a:lnTo>
                    <a:pt x="1444" y="641"/>
                  </a:lnTo>
                  <a:lnTo>
                    <a:pt x="1448" y="648"/>
                  </a:lnTo>
                  <a:lnTo>
                    <a:pt x="1476" y="655"/>
                  </a:lnTo>
                  <a:lnTo>
                    <a:pt x="1499" y="667"/>
                  </a:lnTo>
                  <a:lnTo>
                    <a:pt x="1518" y="686"/>
                  </a:lnTo>
                  <a:lnTo>
                    <a:pt x="1532" y="710"/>
                  </a:lnTo>
                  <a:lnTo>
                    <a:pt x="1544" y="738"/>
                  </a:lnTo>
                  <a:lnTo>
                    <a:pt x="1554" y="770"/>
                  </a:lnTo>
                  <a:lnTo>
                    <a:pt x="1562" y="805"/>
                  </a:lnTo>
                  <a:lnTo>
                    <a:pt x="1568" y="841"/>
                  </a:lnTo>
                  <a:lnTo>
                    <a:pt x="1573" y="880"/>
                  </a:lnTo>
                  <a:lnTo>
                    <a:pt x="1578" y="918"/>
                  </a:lnTo>
                  <a:lnTo>
                    <a:pt x="1584" y="958"/>
                  </a:lnTo>
                  <a:lnTo>
                    <a:pt x="1590" y="997"/>
                  </a:lnTo>
                  <a:lnTo>
                    <a:pt x="1597" y="1033"/>
                  </a:lnTo>
                  <a:lnTo>
                    <a:pt x="1606" y="1068"/>
                  </a:lnTo>
                  <a:lnTo>
                    <a:pt x="1619" y="1100"/>
                  </a:lnTo>
                  <a:lnTo>
                    <a:pt x="1635" y="1128"/>
                  </a:lnTo>
                  <a:lnTo>
                    <a:pt x="1637" y="1166"/>
                  </a:lnTo>
                  <a:lnTo>
                    <a:pt x="1637" y="1203"/>
                  </a:lnTo>
                  <a:lnTo>
                    <a:pt x="1634" y="1241"/>
                  </a:lnTo>
                  <a:lnTo>
                    <a:pt x="1628" y="1276"/>
                  </a:lnTo>
                  <a:lnTo>
                    <a:pt x="1620" y="1313"/>
                  </a:lnTo>
                  <a:lnTo>
                    <a:pt x="1610" y="1346"/>
                  </a:lnTo>
                  <a:lnTo>
                    <a:pt x="1597" y="1379"/>
                  </a:lnTo>
                  <a:lnTo>
                    <a:pt x="1584" y="1409"/>
                  </a:lnTo>
                  <a:lnTo>
                    <a:pt x="1573" y="1422"/>
                  </a:lnTo>
                  <a:lnTo>
                    <a:pt x="1562" y="1436"/>
                  </a:lnTo>
                  <a:lnTo>
                    <a:pt x="1548" y="1450"/>
                  </a:lnTo>
                  <a:lnTo>
                    <a:pt x="1535" y="1461"/>
                  </a:lnTo>
                  <a:lnTo>
                    <a:pt x="1521" y="1471"/>
                  </a:lnTo>
                  <a:lnTo>
                    <a:pt x="1506" y="1477"/>
                  </a:lnTo>
                  <a:lnTo>
                    <a:pt x="1491" y="1478"/>
                  </a:lnTo>
                  <a:lnTo>
                    <a:pt x="1476" y="1473"/>
                  </a:lnTo>
                  <a:lnTo>
                    <a:pt x="1388" y="1510"/>
                  </a:lnTo>
                  <a:lnTo>
                    <a:pt x="1179" y="1662"/>
                  </a:lnTo>
                  <a:lnTo>
                    <a:pt x="1177" y="1625"/>
                  </a:lnTo>
                  <a:lnTo>
                    <a:pt x="1175" y="1590"/>
                  </a:lnTo>
                  <a:lnTo>
                    <a:pt x="1174" y="1555"/>
                  </a:lnTo>
                  <a:lnTo>
                    <a:pt x="1175" y="1522"/>
                  </a:lnTo>
                  <a:lnTo>
                    <a:pt x="1178" y="1489"/>
                  </a:lnTo>
                  <a:lnTo>
                    <a:pt x="1185" y="1457"/>
                  </a:lnTo>
                  <a:lnTo>
                    <a:pt x="1194" y="1428"/>
                  </a:lnTo>
                  <a:lnTo>
                    <a:pt x="1207" y="1400"/>
                  </a:lnTo>
                  <a:lnTo>
                    <a:pt x="1215" y="1414"/>
                  </a:lnTo>
                  <a:lnTo>
                    <a:pt x="1223" y="1428"/>
                  </a:lnTo>
                  <a:lnTo>
                    <a:pt x="1232" y="1442"/>
                  </a:lnTo>
                  <a:lnTo>
                    <a:pt x="1242" y="1454"/>
                  </a:lnTo>
                  <a:lnTo>
                    <a:pt x="1251" y="1466"/>
                  </a:lnTo>
                  <a:lnTo>
                    <a:pt x="1262" y="1477"/>
                  </a:lnTo>
                  <a:lnTo>
                    <a:pt x="1273" y="1482"/>
                  </a:lnTo>
                  <a:lnTo>
                    <a:pt x="1286" y="1484"/>
                  </a:lnTo>
                  <a:lnTo>
                    <a:pt x="1297" y="1457"/>
                  </a:lnTo>
                  <a:lnTo>
                    <a:pt x="1303" y="1426"/>
                  </a:lnTo>
                  <a:lnTo>
                    <a:pt x="1306" y="1391"/>
                  </a:lnTo>
                  <a:lnTo>
                    <a:pt x="1308" y="1356"/>
                  </a:lnTo>
                  <a:lnTo>
                    <a:pt x="1312" y="1325"/>
                  </a:lnTo>
                  <a:lnTo>
                    <a:pt x="1319" y="1299"/>
                  </a:lnTo>
                  <a:lnTo>
                    <a:pt x="1332" y="1281"/>
                  </a:lnTo>
                  <a:lnTo>
                    <a:pt x="1353" y="1276"/>
                  </a:lnTo>
                  <a:lnTo>
                    <a:pt x="1360" y="1258"/>
                  </a:lnTo>
                  <a:lnTo>
                    <a:pt x="1373" y="1283"/>
                  </a:lnTo>
                  <a:lnTo>
                    <a:pt x="1382" y="1313"/>
                  </a:lnTo>
                  <a:lnTo>
                    <a:pt x="1389" y="1342"/>
                  </a:lnTo>
                  <a:lnTo>
                    <a:pt x="1393" y="1375"/>
                  </a:lnTo>
                  <a:lnTo>
                    <a:pt x="1394" y="1410"/>
                  </a:lnTo>
                  <a:lnTo>
                    <a:pt x="1393" y="1443"/>
                  </a:lnTo>
                  <a:lnTo>
                    <a:pt x="1391" y="1477"/>
                  </a:lnTo>
                  <a:lnTo>
                    <a:pt x="1388" y="1510"/>
                  </a:lnTo>
                  <a:lnTo>
                    <a:pt x="1476" y="1473"/>
                  </a:lnTo>
                  <a:lnTo>
                    <a:pt x="1473" y="1410"/>
                  </a:lnTo>
                  <a:lnTo>
                    <a:pt x="1467" y="1349"/>
                  </a:lnTo>
                  <a:lnTo>
                    <a:pt x="1456" y="1290"/>
                  </a:lnTo>
                  <a:lnTo>
                    <a:pt x="1442" y="1232"/>
                  </a:lnTo>
                  <a:lnTo>
                    <a:pt x="1423" y="1180"/>
                  </a:lnTo>
                  <a:lnTo>
                    <a:pt x="1399" y="1134"/>
                  </a:lnTo>
                  <a:lnTo>
                    <a:pt x="1371" y="1098"/>
                  </a:lnTo>
                  <a:lnTo>
                    <a:pt x="1337" y="1070"/>
                  </a:lnTo>
                  <a:lnTo>
                    <a:pt x="1345" y="1051"/>
                  </a:lnTo>
                  <a:lnTo>
                    <a:pt x="1354" y="1035"/>
                  </a:lnTo>
                  <a:lnTo>
                    <a:pt x="1365" y="1025"/>
                  </a:lnTo>
                  <a:lnTo>
                    <a:pt x="1375" y="1016"/>
                  </a:lnTo>
                  <a:lnTo>
                    <a:pt x="1387" y="1009"/>
                  </a:lnTo>
                  <a:lnTo>
                    <a:pt x="1398" y="1002"/>
                  </a:lnTo>
                  <a:lnTo>
                    <a:pt x="1410" y="995"/>
                  </a:lnTo>
                  <a:lnTo>
                    <a:pt x="1420" y="986"/>
                  </a:lnTo>
                  <a:lnTo>
                    <a:pt x="1425" y="972"/>
                  </a:lnTo>
                  <a:lnTo>
                    <a:pt x="1426" y="955"/>
                  </a:lnTo>
                  <a:lnTo>
                    <a:pt x="1423" y="939"/>
                  </a:lnTo>
                  <a:lnTo>
                    <a:pt x="1416" y="929"/>
                  </a:lnTo>
                  <a:lnTo>
                    <a:pt x="1393" y="922"/>
                  </a:lnTo>
                  <a:lnTo>
                    <a:pt x="1379" y="904"/>
                  </a:lnTo>
                  <a:lnTo>
                    <a:pt x="1375" y="881"/>
                  </a:lnTo>
                  <a:lnTo>
                    <a:pt x="1376" y="853"/>
                  </a:lnTo>
                  <a:lnTo>
                    <a:pt x="1380" y="822"/>
                  </a:lnTo>
                  <a:lnTo>
                    <a:pt x="1384" y="791"/>
                  </a:lnTo>
                  <a:lnTo>
                    <a:pt x="1386" y="759"/>
                  </a:lnTo>
                  <a:lnTo>
                    <a:pt x="1381" y="731"/>
                  </a:lnTo>
                  <a:lnTo>
                    <a:pt x="1367" y="737"/>
                  </a:lnTo>
                  <a:lnTo>
                    <a:pt x="1354" y="744"/>
                  </a:lnTo>
                  <a:lnTo>
                    <a:pt x="1341" y="754"/>
                  </a:lnTo>
                  <a:lnTo>
                    <a:pt x="1328" y="764"/>
                  </a:lnTo>
                  <a:lnTo>
                    <a:pt x="1317" y="777"/>
                  </a:lnTo>
                  <a:lnTo>
                    <a:pt x="1304" y="789"/>
                  </a:lnTo>
                  <a:lnTo>
                    <a:pt x="1293" y="803"/>
                  </a:lnTo>
                  <a:lnTo>
                    <a:pt x="1280" y="815"/>
                  </a:lnTo>
                  <a:lnTo>
                    <a:pt x="1247" y="703"/>
                  </a:lnTo>
                  <a:lnTo>
                    <a:pt x="1235" y="712"/>
                  </a:lnTo>
                  <a:lnTo>
                    <a:pt x="1227" y="726"/>
                  </a:lnTo>
                  <a:lnTo>
                    <a:pt x="1223" y="745"/>
                  </a:lnTo>
                  <a:lnTo>
                    <a:pt x="1223" y="768"/>
                  </a:lnTo>
                  <a:lnTo>
                    <a:pt x="1223" y="792"/>
                  </a:lnTo>
                  <a:lnTo>
                    <a:pt x="1223" y="815"/>
                  </a:lnTo>
                  <a:lnTo>
                    <a:pt x="1220" y="836"/>
                  </a:lnTo>
                  <a:lnTo>
                    <a:pt x="1214" y="853"/>
                  </a:lnTo>
                  <a:lnTo>
                    <a:pt x="1211" y="815"/>
                  </a:lnTo>
                  <a:lnTo>
                    <a:pt x="1205" y="777"/>
                  </a:lnTo>
                  <a:lnTo>
                    <a:pt x="1199" y="740"/>
                  </a:lnTo>
                  <a:lnTo>
                    <a:pt x="1192" y="703"/>
                  </a:lnTo>
                  <a:lnTo>
                    <a:pt x="1183" y="668"/>
                  </a:lnTo>
                  <a:lnTo>
                    <a:pt x="1175" y="635"/>
                  </a:lnTo>
                  <a:lnTo>
                    <a:pt x="1166" y="602"/>
                  </a:lnTo>
                  <a:lnTo>
                    <a:pt x="1157" y="571"/>
                  </a:lnTo>
                  <a:lnTo>
                    <a:pt x="1145" y="599"/>
                  </a:lnTo>
                  <a:lnTo>
                    <a:pt x="1131" y="607"/>
                  </a:lnTo>
                  <a:lnTo>
                    <a:pt x="1118" y="606"/>
                  </a:lnTo>
                  <a:lnTo>
                    <a:pt x="1104" y="593"/>
                  </a:lnTo>
                  <a:lnTo>
                    <a:pt x="1092" y="579"/>
                  </a:lnTo>
                  <a:lnTo>
                    <a:pt x="1078" y="567"/>
                  </a:lnTo>
                  <a:lnTo>
                    <a:pt x="1065" y="560"/>
                  </a:lnTo>
                  <a:lnTo>
                    <a:pt x="1051" y="564"/>
                  </a:lnTo>
                  <a:lnTo>
                    <a:pt x="1045" y="703"/>
                  </a:lnTo>
                  <a:lnTo>
                    <a:pt x="1026" y="705"/>
                  </a:lnTo>
                  <a:lnTo>
                    <a:pt x="1018" y="714"/>
                  </a:lnTo>
                  <a:lnTo>
                    <a:pt x="1017" y="731"/>
                  </a:lnTo>
                  <a:lnTo>
                    <a:pt x="1022" y="752"/>
                  </a:lnTo>
                  <a:lnTo>
                    <a:pt x="1028" y="777"/>
                  </a:lnTo>
                  <a:lnTo>
                    <a:pt x="1034" y="801"/>
                  </a:lnTo>
                  <a:lnTo>
                    <a:pt x="1038" y="826"/>
                  </a:lnTo>
                  <a:lnTo>
                    <a:pt x="1033" y="845"/>
                  </a:lnTo>
                  <a:lnTo>
                    <a:pt x="955" y="845"/>
                  </a:lnTo>
                  <a:lnTo>
                    <a:pt x="955" y="873"/>
                  </a:lnTo>
                  <a:lnTo>
                    <a:pt x="1073" y="1098"/>
                  </a:lnTo>
                  <a:lnTo>
                    <a:pt x="1045" y="1164"/>
                  </a:lnTo>
                  <a:lnTo>
                    <a:pt x="1044" y="1187"/>
                  </a:lnTo>
                  <a:lnTo>
                    <a:pt x="1039" y="1208"/>
                  </a:lnTo>
                  <a:lnTo>
                    <a:pt x="1030" y="1229"/>
                  </a:lnTo>
                  <a:lnTo>
                    <a:pt x="1020" y="1248"/>
                  </a:lnTo>
                  <a:lnTo>
                    <a:pt x="1009" y="1269"/>
                  </a:lnTo>
                  <a:lnTo>
                    <a:pt x="1000" y="1292"/>
                  </a:lnTo>
                  <a:lnTo>
                    <a:pt x="995" y="1316"/>
                  </a:lnTo>
                  <a:lnTo>
                    <a:pt x="995" y="1342"/>
                  </a:lnTo>
                  <a:lnTo>
                    <a:pt x="1012" y="1342"/>
                  </a:lnTo>
                  <a:lnTo>
                    <a:pt x="1008" y="1384"/>
                  </a:lnTo>
                  <a:lnTo>
                    <a:pt x="1001" y="1429"/>
                  </a:lnTo>
                  <a:lnTo>
                    <a:pt x="995" y="1477"/>
                  </a:lnTo>
                  <a:lnTo>
                    <a:pt x="995" y="1520"/>
                  </a:lnTo>
                  <a:lnTo>
                    <a:pt x="1073" y="1510"/>
                  </a:lnTo>
                  <a:lnTo>
                    <a:pt x="1080" y="1539"/>
                  </a:lnTo>
                  <a:lnTo>
                    <a:pt x="1087" y="1569"/>
                  </a:lnTo>
                  <a:lnTo>
                    <a:pt x="1092" y="1601"/>
                  </a:lnTo>
                  <a:lnTo>
                    <a:pt x="1096" y="1630"/>
                  </a:lnTo>
                  <a:lnTo>
                    <a:pt x="1100" y="1662"/>
                  </a:lnTo>
                  <a:lnTo>
                    <a:pt x="1103" y="1693"/>
                  </a:lnTo>
                  <a:lnTo>
                    <a:pt x="1107" y="1724"/>
                  </a:lnTo>
                  <a:lnTo>
                    <a:pt x="1112" y="1756"/>
                  </a:lnTo>
                  <a:lnTo>
                    <a:pt x="1146" y="19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8" name="Freeform 80"/>
            <p:cNvSpPr>
              <a:spLocks/>
            </p:cNvSpPr>
            <p:nvPr/>
          </p:nvSpPr>
          <p:spPr bwMode="auto">
            <a:xfrm>
              <a:off x="1732" y="2671"/>
              <a:ext cx="219" cy="305"/>
            </a:xfrm>
            <a:custGeom>
              <a:avLst/>
              <a:gdLst/>
              <a:ahLst/>
              <a:cxnLst>
                <a:cxn ang="0">
                  <a:pos x="173" y="154"/>
                </a:cxn>
                <a:cxn ang="0">
                  <a:pos x="152" y="271"/>
                </a:cxn>
                <a:cxn ang="0">
                  <a:pos x="156" y="398"/>
                </a:cxn>
                <a:cxn ang="0">
                  <a:pos x="154" y="524"/>
                </a:cxn>
                <a:cxn ang="0">
                  <a:pos x="140" y="611"/>
                </a:cxn>
                <a:cxn ang="0">
                  <a:pos x="101" y="580"/>
                </a:cxn>
                <a:cxn ang="0">
                  <a:pos x="65" y="529"/>
                </a:cxn>
                <a:cxn ang="0">
                  <a:pos x="35" y="470"/>
                </a:cxn>
                <a:cxn ang="0">
                  <a:pos x="10" y="416"/>
                </a:cxn>
                <a:cxn ang="0">
                  <a:pos x="33" y="391"/>
                </a:cxn>
                <a:cxn ang="0">
                  <a:pos x="61" y="379"/>
                </a:cxn>
                <a:cxn ang="0">
                  <a:pos x="83" y="360"/>
                </a:cxn>
                <a:cxn ang="0">
                  <a:pos x="90" y="321"/>
                </a:cxn>
                <a:cxn ang="0">
                  <a:pos x="71" y="300"/>
                </a:cxn>
                <a:cxn ang="0">
                  <a:pos x="49" y="288"/>
                </a:cxn>
                <a:cxn ang="0">
                  <a:pos x="25" y="281"/>
                </a:cxn>
                <a:cxn ang="0">
                  <a:pos x="0" y="281"/>
                </a:cxn>
                <a:cxn ang="0">
                  <a:pos x="8" y="243"/>
                </a:cxn>
                <a:cxn ang="0">
                  <a:pos x="18" y="204"/>
                </a:cxn>
                <a:cxn ang="0">
                  <a:pos x="23" y="166"/>
                </a:cxn>
                <a:cxn ang="0">
                  <a:pos x="17" y="124"/>
                </a:cxn>
                <a:cxn ang="0">
                  <a:pos x="38" y="103"/>
                </a:cxn>
                <a:cxn ang="0">
                  <a:pos x="61" y="84"/>
                </a:cxn>
                <a:cxn ang="0">
                  <a:pos x="83" y="65"/>
                </a:cxn>
                <a:cxn ang="0">
                  <a:pos x="106" y="46"/>
                </a:cxn>
                <a:cxn ang="0">
                  <a:pos x="129" y="30"/>
                </a:cxn>
                <a:cxn ang="0">
                  <a:pos x="152" y="18"/>
                </a:cxn>
                <a:cxn ang="0">
                  <a:pos x="177" y="7"/>
                </a:cxn>
                <a:cxn ang="0">
                  <a:pos x="202" y="0"/>
                </a:cxn>
                <a:cxn ang="0">
                  <a:pos x="219" y="23"/>
                </a:cxn>
                <a:cxn ang="0">
                  <a:pos x="216" y="49"/>
                </a:cxn>
                <a:cxn ang="0">
                  <a:pos x="205" y="75"/>
                </a:cxn>
                <a:cxn ang="0">
                  <a:pos x="202" y="103"/>
                </a:cxn>
              </a:cxnLst>
              <a:rect l="0" t="0" r="r" b="b"/>
              <a:pathLst>
                <a:path w="219" h="611">
                  <a:moveTo>
                    <a:pt x="202" y="103"/>
                  </a:moveTo>
                  <a:lnTo>
                    <a:pt x="173" y="154"/>
                  </a:lnTo>
                  <a:lnTo>
                    <a:pt x="157" y="211"/>
                  </a:lnTo>
                  <a:lnTo>
                    <a:pt x="152" y="271"/>
                  </a:lnTo>
                  <a:lnTo>
                    <a:pt x="153" y="335"/>
                  </a:lnTo>
                  <a:lnTo>
                    <a:pt x="156" y="398"/>
                  </a:lnTo>
                  <a:lnTo>
                    <a:pt x="157" y="463"/>
                  </a:lnTo>
                  <a:lnTo>
                    <a:pt x="154" y="524"/>
                  </a:lnTo>
                  <a:lnTo>
                    <a:pt x="140" y="583"/>
                  </a:lnTo>
                  <a:lnTo>
                    <a:pt x="140" y="611"/>
                  </a:lnTo>
                  <a:lnTo>
                    <a:pt x="121" y="597"/>
                  </a:lnTo>
                  <a:lnTo>
                    <a:pt x="101" y="580"/>
                  </a:lnTo>
                  <a:lnTo>
                    <a:pt x="83" y="555"/>
                  </a:lnTo>
                  <a:lnTo>
                    <a:pt x="65" y="529"/>
                  </a:lnTo>
                  <a:lnTo>
                    <a:pt x="50" y="499"/>
                  </a:lnTo>
                  <a:lnTo>
                    <a:pt x="35" y="470"/>
                  </a:lnTo>
                  <a:lnTo>
                    <a:pt x="22" y="442"/>
                  </a:lnTo>
                  <a:lnTo>
                    <a:pt x="10" y="416"/>
                  </a:lnTo>
                  <a:lnTo>
                    <a:pt x="21" y="402"/>
                  </a:lnTo>
                  <a:lnTo>
                    <a:pt x="33" y="391"/>
                  </a:lnTo>
                  <a:lnTo>
                    <a:pt x="48" y="384"/>
                  </a:lnTo>
                  <a:lnTo>
                    <a:pt x="61" y="379"/>
                  </a:lnTo>
                  <a:lnTo>
                    <a:pt x="73" y="370"/>
                  </a:lnTo>
                  <a:lnTo>
                    <a:pt x="83" y="360"/>
                  </a:lnTo>
                  <a:lnTo>
                    <a:pt x="89" y="344"/>
                  </a:lnTo>
                  <a:lnTo>
                    <a:pt x="90" y="321"/>
                  </a:lnTo>
                  <a:lnTo>
                    <a:pt x="80" y="309"/>
                  </a:lnTo>
                  <a:lnTo>
                    <a:pt x="71" y="300"/>
                  </a:lnTo>
                  <a:lnTo>
                    <a:pt x="59" y="293"/>
                  </a:lnTo>
                  <a:lnTo>
                    <a:pt x="49" y="288"/>
                  </a:lnTo>
                  <a:lnTo>
                    <a:pt x="36" y="283"/>
                  </a:lnTo>
                  <a:lnTo>
                    <a:pt x="25" y="281"/>
                  </a:lnTo>
                  <a:lnTo>
                    <a:pt x="12" y="281"/>
                  </a:lnTo>
                  <a:lnTo>
                    <a:pt x="0" y="281"/>
                  </a:lnTo>
                  <a:lnTo>
                    <a:pt x="3" y="262"/>
                  </a:lnTo>
                  <a:lnTo>
                    <a:pt x="8" y="243"/>
                  </a:lnTo>
                  <a:lnTo>
                    <a:pt x="13" y="224"/>
                  </a:lnTo>
                  <a:lnTo>
                    <a:pt x="18" y="204"/>
                  </a:lnTo>
                  <a:lnTo>
                    <a:pt x="22" y="185"/>
                  </a:lnTo>
                  <a:lnTo>
                    <a:pt x="23" y="166"/>
                  </a:lnTo>
                  <a:lnTo>
                    <a:pt x="22" y="145"/>
                  </a:lnTo>
                  <a:lnTo>
                    <a:pt x="17" y="124"/>
                  </a:lnTo>
                  <a:lnTo>
                    <a:pt x="28" y="114"/>
                  </a:lnTo>
                  <a:lnTo>
                    <a:pt x="38" y="103"/>
                  </a:lnTo>
                  <a:lnTo>
                    <a:pt x="50" y="94"/>
                  </a:lnTo>
                  <a:lnTo>
                    <a:pt x="61" y="84"/>
                  </a:lnTo>
                  <a:lnTo>
                    <a:pt x="72" y="74"/>
                  </a:lnTo>
                  <a:lnTo>
                    <a:pt x="83" y="65"/>
                  </a:lnTo>
                  <a:lnTo>
                    <a:pt x="95" y="56"/>
                  </a:lnTo>
                  <a:lnTo>
                    <a:pt x="106" y="46"/>
                  </a:lnTo>
                  <a:lnTo>
                    <a:pt x="118" y="39"/>
                  </a:lnTo>
                  <a:lnTo>
                    <a:pt x="129" y="30"/>
                  </a:lnTo>
                  <a:lnTo>
                    <a:pt x="140" y="23"/>
                  </a:lnTo>
                  <a:lnTo>
                    <a:pt x="152" y="18"/>
                  </a:lnTo>
                  <a:lnTo>
                    <a:pt x="164" y="11"/>
                  </a:lnTo>
                  <a:lnTo>
                    <a:pt x="177" y="7"/>
                  </a:lnTo>
                  <a:lnTo>
                    <a:pt x="189" y="4"/>
                  </a:lnTo>
                  <a:lnTo>
                    <a:pt x="202" y="0"/>
                  </a:lnTo>
                  <a:lnTo>
                    <a:pt x="214" y="12"/>
                  </a:lnTo>
                  <a:lnTo>
                    <a:pt x="219" y="23"/>
                  </a:lnTo>
                  <a:lnTo>
                    <a:pt x="219" y="35"/>
                  </a:lnTo>
                  <a:lnTo>
                    <a:pt x="216" y="49"/>
                  </a:lnTo>
                  <a:lnTo>
                    <a:pt x="210" y="61"/>
                  </a:lnTo>
                  <a:lnTo>
                    <a:pt x="205" y="75"/>
                  </a:lnTo>
                  <a:lnTo>
                    <a:pt x="202" y="89"/>
                  </a:lnTo>
                  <a:lnTo>
                    <a:pt x="202" y="103"/>
                  </a:lnTo>
                  <a:close/>
                </a:path>
              </a:pathLst>
            </a:custGeom>
            <a:solidFill>
              <a:srgbClr val="CE7F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9" name="Freeform 81"/>
            <p:cNvSpPr>
              <a:spLocks/>
            </p:cNvSpPr>
            <p:nvPr/>
          </p:nvSpPr>
          <p:spPr bwMode="auto">
            <a:xfrm>
              <a:off x="1934" y="2708"/>
              <a:ext cx="342" cy="328"/>
            </a:xfrm>
            <a:custGeom>
              <a:avLst/>
              <a:gdLst/>
              <a:ahLst/>
              <a:cxnLst>
                <a:cxn ang="0">
                  <a:pos x="238" y="159"/>
                </a:cxn>
                <a:cxn ang="0">
                  <a:pos x="265" y="227"/>
                </a:cxn>
                <a:cxn ang="0">
                  <a:pos x="302" y="283"/>
                </a:cxn>
                <a:cxn ang="0">
                  <a:pos x="329" y="349"/>
                </a:cxn>
                <a:cxn ang="0">
                  <a:pos x="342" y="451"/>
                </a:cxn>
                <a:cxn ang="0">
                  <a:pos x="325" y="519"/>
                </a:cxn>
                <a:cxn ang="0">
                  <a:pos x="282" y="559"/>
                </a:cxn>
                <a:cxn ang="0">
                  <a:pos x="239" y="609"/>
                </a:cxn>
                <a:cxn ang="0">
                  <a:pos x="210" y="655"/>
                </a:cxn>
                <a:cxn ang="0">
                  <a:pos x="181" y="657"/>
                </a:cxn>
                <a:cxn ang="0">
                  <a:pos x="153" y="651"/>
                </a:cxn>
                <a:cxn ang="0">
                  <a:pos x="126" y="639"/>
                </a:cxn>
                <a:cxn ang="0">
                  <a:pos x="100" y="625"/>
                </a:cxn>
                <a:cxn ang="0">
                  <a:pos x="74" y="609"/>
                </a:cxn>
                <a:cxn ang="0">
                  <a:pos x="47" y="595"/>
                </a:cxn>
                <a:cxn ang="0">
                  <a:pos x="20" y="585"/>
                </a:cxn>
                <a:cxn ang="0">
                  <a:pos x="16" y="569"/>
                </a:cxn>
                <a:cxn ang="0">
                  <a:pos x="39" y="547"/>
                </a:cxn>
                <a:cxn ang="0">
                  <a:pos x="64" y="529"/>
                </a:cxn>
                <a:cxn ang="0">
                  <a:pos x="92" y="517"/>
                </a:cxn>
                <a:cxn ang="0">
                  <a:pos x="121" y="508"/>
                </a:cxn>
                <a:cxn ang="0">
                  <a:pos x="151" y="498"/>
                </a:cxn>
                <a:cxn ang="0">
                  <a:pos x="181" y="485"/>
                </a:cxn>
                <a:cxn ang="0">
                  <a:pos x="210" y="472"/>
                </a:cxn>
                <a:cxn ang="0">
                  <a:pos x="233" y="447"/>
                </a:cxn>
                <a:cxn ang="0">
                  <a:pos x="241" y="412"/>
                </a:cxn>
                <a:cxn ang="0">
                  <a:pos x="227" y="386"/>
                </a:cxn>
                <a:cxn ang="0">
                  <a:pos x="214" y="393"/>
                </a:cxn>
                <a:cxn ang="0">
                  <a:pos x="201" y="416"/>
                </a:cxn>
                <a:cxn ang="0">
                  <a:pos x="187" y="433"/>
                </a:cxn>
                <a:cxn ang="0">
                  <a:pos x="162" y="433"/>
                </a:cxn>
                <a:cxn ang="0">
                  <a:pos x="130" y="435"/>
                </a:cxn>
                <a:cxn ang="0">
                  <a:pos x="99" y="444"/>
                </a:cxn>
                <a:cxn ang="0">
                  <a:pos x="70" y="459"/>
                </a:cxn>
                <a:cxn ang="0">
                  <a:pos x="65" y="417"/>
                </a:cxn>
                <a:cxn ang="0">
                  <a:pos x="102" y="353"/>
                </a:cxn>
                <a:cxn ang="0">
                  <a:pos x="150" y="314"/>
                </a:cxn>
                <a:cxn ang="0">
                  <a:pos x="191" y="257"/>
                </a:cxn>
                <a:cxn ang="0">
                  <a:pos x="189" y="199"/>
                </a:cxn>
                <a:cxn ang="0">
                  <a:pos x="171" y="210"/>
                </a:cxn>
                <a:cxn ang="0">
                  <a:pos x="156" y="239"/>
                </a:cxn>
                <a:cxn ang="0">
                  <a:pos x="140" y="267"/>
                </a:cxn>
                <a:cxn ang="0">
                  <a:pos x="102" y="278"/>
                </a:cxn>
                <a:cxn ang="0">
                  <a:pos x="69" y="321"/>
                </a:cxn>
                <a:cxn ang="0">
                  <a:pos x="47" y="388"/>
                </a:cxn>
                <a:cxn ang="0">
                  <a:pos x="21" y="451"/>
                </a:cxn>
                <a:cxn ang="0">
                  <a:pos x="11" y="437"/>
                </a:cxn>
                <a:cxn ang="0">
                  <a:pos x="34" y="370"/>
                </a:cxn>
                <a:cxn ang="0">
                  <a:pos x="54" y="299"/>
                </a:cxn>
                <a:cxn ang="0">
                  <a:pos x="62" y="222"/>
                </a:cxn>
                <a:cxn ang="0">
                  <a:pos x="75" y="154"/>
                </a:cxn>
                <a:cxn ang="0">
                  <a:pos x="99" y="88"/>
                </a:cxn>
                <a:cxn ang="0">
                  <a:pos x="125" y="26"/>
                </a:cxn>
                <a:cxn ang="0">
                  <a:pos x="160" y="0"/>
                </a:cxn>
                <a:cxn ang="0">
                  <a:pos x="235" y="114"/>
                </a:cxn>
              </a:cxnLst>
              <a:rect l="0" t="0" r="r" b="b"/>
              <a:pathLst>
                <a:path w="342" h="657">
                  <a:moveTo>
                    <a:pt x="235" y="114"/>
                  </a:moveTo>
                  <a:lnTo>
                    <a:pt x="238" y="159"/>
                  </a:lnTo>
                  <a:lnTo>
                    <a:pt x="248" y="198"/>
                  </a:lnTo>
                  <a:lnTo>
                    <a:pt x="265" y="227"/>
                  </a:lnTo>
                  <a:lnTo>
                    <a:pt x="283" y="255"/>
                  </a:lnTo>
                  <a:lnTo>
                    <a:pt x="302" y="283"/>
                  </a:lnTo>
                  <a:lnTo>
                    <a:pt x="319" y="313"/>
                  </a:lnTo>
                  <a:lnTo>
                    <a:pt x="329" y="349"/>
                  </a:lnTo>
                  <a:lnTo>
                    <a:pt x="331" y="395"/>
                  </a:lnTo>
                  <a:lnTo>
                    <a:pt x="342" y="451"/>
                  </a:lnTo>
                  <a:lnTo>
                    <a:pt x="339" y="489"/>
                  </a:lnTo>
                  <a:lnTo>
                    <a:pt x="325" y="519"/>
                  </a:lnTo>
                  <a:lnTo>
                    <a:pt x="305" y="540"/>
                  </a:lnTo>
                  <a:lnTo>
                    <a:pt x="282" y="559"/>
                  </a:lnTo>
                  <a:lnTo>
                    <a:pt x="258" y="581"/>
                  </a:lnTo>
                  <a:lnTo>
                    <a:pt x="239" y="609"/>
                  </a:lnTo>
                  <a:lnTo>
                    <a:pt x="225" y="650"/>
                  </a:lnTo>
                  <a:lnTo>
                    <a:pt x="210" y="655"/>
                  </a:lnTo>
                  <a:lnTo>
                    <a:pt x="196" y="657"/>
                  </a:lnTo>
                  <a:lnTo>
                    <a:pt x="181" y="657"/>
                  </a:lnTo>
                  <a:lnTo>
                    <a:pt x="167" y="655"/>
                  </a:lnTo>
                  <a:lnTo>
                    <a:pt x="153" y="651"/>
                  </a:lnTo>
                  <a:lnTo>
                    <a:pt x="140" y="646"/>
                  </a:lnTo>
                  <a:lnTo>
                    <a:pt x="126" y="639"/>
                  </a:lnTo>
                  <a:lnTo>
                    <a:pt x="114" y="632"/>
                  </a:lnTo>
                  <a:lnTo>
                    <a:pt x="100" y="625"/>
                  </a:lnTo>
                  <a:lnTo>
                    <a:pt x="86" y="616"/>
                  </a:lnTo>
                  <a:lnTo>
                    <a:pt x="74" y="609"/>
                  </a:lnTo>
                  <a:lnTo>
                    <a:pt x="60" y="601"/>
                  </a:lnTo>
                  <a:lnTo>
                    <a:pt x="47" y="595"/>
                  </a:lnTo>
                  <a:lnTo>
                    <a:pt x="33" y="590"/>
                  </a:lnTo>
                  <a:lnTo>
                    <a:pt x="20" y="585"/>
                  </a:lnTo>
                  <a:lnTo>
                    <a:pt x="5" y="583"/>
                  </a:lnTo>
                  <a:lnTo>
                    <a:pt x="16" y="569"/>
                  </a:lnTo>
                  <a:lnTo>
                    <a:pt x="26" y="557"/>
                  </a:lnTo>
                  <a:lnTo>
                    <a:pt x="39" y="547"/>
                  </a:lnTo>
                  <a:lnTo>
                    <a:pt x="51" y="538"/>
                  </a:lnTo>
                  <a:lnTo>
                    <a:pt x="64" y="529"/>
                  </a:lnTo>
                  <a:lnTo>
                    <a:pt x="77" y="524"/>
                  </a:lnTo>
                  <a:lnTo>
                    <a:pt x="92" y="517"/>
                  </a:lnTo>
                  <a:lnTo>
                    <a:pt x="106" y="512"/>
                  </a:lnTo>
                  <a:lnTo>
                    <a:pt x="121" y="508"/>
                  </a:lnTo>
                  <a:lnTo>
                    <a:pt x="135" y="503"/>
                  </a:lnTo>
                  <a:lnTo>
                    <a:pt x="151" y="498"/>
                  </a:lnTo>
                  <a:lnTo>
                    <a:pt x="166" y="492"/>
                  </a:lnTo>
                  <a:lnTo>
                    <a:pt x="181" y="485"/>
                  </a:lnTo>
                  <a:lnTo>
                    <a:pt x="196" y="479"/>
                  </a:lnTo>
                  <a:lnTo>
                    <a:pt x="210" y="472"/>
                  </a:lnTo>
                  <a:lnTo>
                    <a:pt x="225" y="461"/>
                  </a:lnTo>
                  <a:lnTo>
                    <a:pt x="233" y="447"/>
                  </a:lnTo>
                  <a:lnTo>
                    <a:pt x="240" y="430"/>
                  </a:lnTo>
                  <a:lnTo>
                    <a:pt x="241" y="412"/>
                  </a:lnTo>
                  <a:lnTo>
                    <a:pt x="235" y="395"/>
                  </a:lnTo>
                  <a:lnTo>
                    <a:pt x="227" y="386"/>
                  </a:lnTo>
                  <a:lnTo>
                    <a:pt x="220" y="388"/>
                  </a:lnTo>
                  <a:lnTo>
                    <a:pt x="214" y="393"/>
                  </a:lnTo>
                  <a:lnTo>
                    <a:pt x="207" y="403"/>
                  </a:lnTo>
                  <a:lnTo>
                    <a:pt x="201" y="416"/>
                  </a:lnTo>
                  <a:lnTo>
                    <a:pt x="195" y="426"/>
                  </a:lnTo>
                  <a:lnTo>
                    <a:pt x="187" y="433"/>
                  </a:lnTo>
                  <a:lnTo>
                    <a:pt x="179" y="435"/>
                  </a:lnTo>
                  <a:lnTo>
                    <a:pt x="162" y="433"/>
                  </a:lnTo>
                  <a:lnTo>
                    <a:pt x="146" y="433"/>
                  </a:lnTo>
                  <a:lnTo>
                    <a:pt x="130" y="435"/>
                  </a:lnTo>
                  <a:lnTo>
                    <a:pt x="115" y="438"/>
                  </a:lnTo>
                  <a:lnTo>
                    <a:pt x="99" y="444"/>
                  </a:lnTo>
                  <a:lnTo>
                    <a:pt x="84" y="451"/>
                  </a:lnTo>
                  <a:lnTo>
                    <a:pt x="70" y="459"/>
                  </a:lnTo>
                  <a:lnTo>
                    <a:pt x="56" y="472"/>
                  </a:lnTo>
                  <a:lnTo>
                    <a:pt x="65" y="417"/>
                  </a:lnTo>
                  <a:lnTo>
                    <a:pt x="81" y="379"/>
                  </a:lnTo>
                  <a:lnTo>
                    <a:pt x="102" y="353"/>
                  </a:lnTo>
                  <a:lnTo>
                    <a:pt x="126" y="334"/>
                  </a:lnTo>
                  <a:lnTo>
                    <a:pt x="150" y="314"/>
                  </a:lnTo>
                  <a:lnTo>
                    <a:pt x="173" y="290"/>
                  </a:lnTo>
                  <a:lnTo>
                    <a:pt x="191" y="257"/>
                  </a:lnTo>
                  <a:lnTo>
                    <a:pt x="201" y="206"/>
                  </a:lnTo>
                  <a:lnTo>
                    <a:pt x="189" y="199"/>
                  </a:lnTo>
                  <a:lnTo>
                    <a:pt x="179" y="201"/>
                  </a:lnTo>
                  <a:lnTo>
                    <a:pt x="171" y="210"/>
                  </a:lnTo>
                  <a:lnTo>
                    <a:pt x="164" y="224"/>
                  </a:lnTo>
                  <a:lnTo>
                    <a:pt x="156" y="239"/>
                  </a:lnTo>
                  <a:lnTo>
                    <a:pt x="149" y="255"/>
                  </a:lnTo>
                  <a:lnTo>
                    <a:pt x="140" y="267"/>
                  </a:lnTo>
                  <a:lnTo>
                    <a:pt x="129" y="274"/>
                  </a:lnTo>
                  <a:lnTo>
                    <a:pt x="102" y="278"/>
                  </a:lnTo>
                  <a:lnTo>
                    <a:pt x="83" y="295"/>
                  </a:lnTo>
                  <a:lnTo>
                    <a:pt x="69" y="321"/>
                  </a:lnTo>
                  <a:lnTo>
                    <a:pt x="57" y="353"/>
                  </a:lnTo>
                  <a:lnTo>
                    <a:pt x="47" y="388"/>
                  </a:lnTo>
                  <a:lnTo>
                    <a:pt x="35" y="421"/>
                  </a:lnTo>
                  <a:lnTo>
                    <a:pt x="21" y="451"/>
                  </a:lnTo>
                  <a:lnTo>
                    <a:pt x="0" y="472"/>
                  </a:lnTo>
                  <a:lnTo>
                    <a:pt x="11" y="437"/>
                  </a:lnTo>
                  <a:lnTo>
                    <a:pt x="23" y="403"/>
                  </a:lnTo>
                  <a:lnTo>
                    <a:pt x="34" y="370"/>
                  </a:lnTo>
                  <a:lnTo>
                    <a:pt x="45" y="335"/>
                  </a:lnTo>
                  <a:lnTo>
                    <a:pt x="54" y="299"/>
                  </a:lnTo>
                  <a:lnTo>
                    <a:pt x="60" y="262"/>
                  </a:lnTo>
                  <a:lnTo>
                    <a:pt x="62" y="222"/>
                  </a:lnTo>
                  <a:lnTo>
                    <a:pt x="61" y="180"/>
                  </a:lnTo>
                  <a:lnTo>
                    <a:pt x="75" y="154"/>
                  </a:lnTo>
                  <a:lnTo>
                    <a:pt x="87" y="122"/>
                  </a:lnTo>
                  <a:lnTo>
                    <a:pt x="99" y="88"/>
                  </a:lnTo>
                  <a:lnTo>
                    <a:pt x="111" y="54"/>
                  </a:lnTo>
                  <a:lnTo>
                    <a:pt x="125" y="26"/>
                  </a:lnTo>
                  <a:lnTo>
                    <a:pt x="141" y="7"/>
                  </a:lnTo>
                  <a:lnTo>
                    <a:pt x="160" y="0"/>
                  </a:lnTo>
                  <a:lnTo>
                    <a:pt x="185" y="11"/>
                  </a:lnTo>
                  <a:lnTo>
                    <a:pt x="235" y="114"/>
                  </a:lnTo>
                  <a:close/>
                </a:path>
              </a:pathLst>
            </a:custGeom>
            <a:solidFill>
              <a:srgbClr val="ED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0" name="Freeform 82"/>
            <p:cNvSpPr>
              <a:spLocks/>
            </p:cNvSpPr>
            <p:nvPr/>
          </p:nvSpPr>
          <p:spPr bwMode="auto">
            <a:xfrm>
              <a:off x="2820" y="2667"/>
              <a:ext cx="189" cy="149"/>
            </a:xfrm>
            <a:custGeom>
              <a:avLst/>
              <a:gdLst/>
              <a:ahLst/>
              <a:cxnLst>
                <a:cxn ang="0">
                  <a:pos x="189" y="140"/>
                </a:cxn>
                <a:cxn ang="0">
                  <a:pos x="143" y="206"/>
                </a:cxn>
                <a:cxn ang="0">
                  <a:pos x="129" y="299"/>
                </a:cxn>
                <a:cxn ang="0">
                  <a:pos x="119" y="285"/>
                </a:cxn>
                <a:cxn ang="0">
                  <a:pos x="108" y="267"/>
                </a:cxn>
                <a:cxn ang="0">
                  <a:pos x="94" y="250"/>
                </a:cxn>
                <a:cxn ang="0">
                  <a:pos x="79" y="232"/>
                </a:cxn>
                <a:cxn ang="0">
                  <a:pos x="61" y="222"/>
                </a:cxn>
                <a:cxn ang="0">
                  <a:pos x="42" y="217"/>
                </a:cxn>
                <a:cxn ang="0">
                  <a:pos x="21" y="224"/>
                </a:cxn>
                <a:cxn ang="0">
                  <a:pos x="0" y="241"/>
                </a:cxn>
                <a:cxn ang="0">
                  <a:pos x="6" y="220"/>
                </a:cxn>
                <a:cxn ang="0">
                  <a:pos x="14" y="201"/>
                </a:cxn>
                <a:cxn ang="0">
                  <a:pos x="26" y="184"/>
                </a:cxn>
                <a:cxn ang="0">
                  <a:pos x="37" y="170"/>
                </a:cxn>
                <a:cxn ang="0">
                  <a:pos x="50" y="157"/>
                </a:cxn>
                <a:cxn ang="0">
                  <a:pos x="61" y="150"/>
                </a:cxn>
                <a:cxn ang="0">
                  <a:pos x="70" y="149"/>
                </a:cxn>
                <a:cxn ang="0">
                  <a:pos x="78" y="152"/>
                </a:cxn>
                <a:cxn ang="0">
                  <a:pos x="81" y="161"/>
                </a:cxn>
                <a:cxn ang="0">
                  <a:pos x="86" y="177"/>
                </a:cxn>
                <a:cxn ang="0">
                  <a:pos x="91" y="190"/>
                </a:cxn>
                <a:cxn ang="0">
                  <a:pos x="95" y="196"/>
                </a:cxn>
                <a:cxn ang="0">
                  <a:pos x="108" y="0"/>
                </a:cxn>
                <a:cxn ang="0">
                  <a:pos x="111" y="14"/>
                </a:cxn>
                <a:cxn ang="0">
                  <a:pos x="113" y="40"/>
                </a:cxn>
                <a:cxn ang="0">
                  <a:pos x="116" y="74"/>
                </a:cxn>
                <a:cxn ang="0">
                  <a:pos x="120" y="108"/>
                </a:cxn>
                <a:cxn ang="0">
                  <a:pos x="129" y="138"/>
                </a:cxn>
                <a:cxn ang="0">
                  <a:pos x="142" y="157"/>
                </a:cxn>
                <a:cxn ang="0">
                  <a:pos x="162" y="161"/>
                </a:cxn>
                <a:cxn ang="0">
                  <a:pos x="189" y="140"/>
                </a:cxn>
              </a:cxnLst>
              <a:rect l="0" t="0" r="r" b="b"/>
              <a:pathLst>
                <a:path w="189" h="299">
                  <a:moveTo>
                    <a:pt x="189" y="140"/>
                  </a:moveTo>
                  <a:lnTo>
                    <a:pt x="143" y="206"/>
                  </a:lnTo>
                  <a:lnTo>
                    <a:pt x="129" y="299"/>
                  </a:lnTo>
                  <a:lnTo>
                    <a:pt x="119" y="285"/>
                  </a:lnTo>
                  <a:lnTo>
                    <a:pt x="108" y="267"/>
                  </a:lnTo>
                  <a:lnTo>
                    <a:pt x="94" y="250"/>
                  </a:lnTo>
                  <a:lnTo>
                    <a:pt x="79" y="232"/>
                  </a:lnTo>
                  <a:lnTo>
                    <a:pt x="61" y="222"/>
                  </a:lnTo>
                  <a:lnTo>
                    <a:pt x="42" y="217"/>
                  </a:lnTo>
                  <a:lnTo>
                    <a:pt x="21" y="224"/>
                  </a:lnTo>
                  <a:lnTo>
                    <a:pt x="0" y="241"/>
                  </a:lnTo>
                  <a:lnTo>
                    <a:pt x="6" y="220"/>
                  </a:lnTo>
                  <a:lnTo>
                    <a:pt x="14" y="201"/>
                  </a:lnTo>
                  <a:lnTo>
                    <a:pt x="26" y="184"/>
                  </a:lnTo>
                  <a:lnTo>
                    <a:pt x="37" y="170"/>
                  </a:lnTo>
                  <a:lnTo>
                    <a:pt x="50" y="157"/>
                  </a:lnTo>
                  <a:lnTo>
                    <a:pt x="61" y="150"/>
                  </a:lnTo>
                  <a:lnTo>
                    <a:pt x="70" y="149"/>
                  </a:lnTo>
                  <a:lnTo>
                    <a:pt x="78" y="152"/>
                  </a:lnTo>
                  <a:lnTo>
                    <a:pt x="81" y="161"/>
                  </a:lnTo>
                  <a:lnTo>
                    <a:pt x="86" y="177"/>
                  </a:lnTo>
                  <a:lnTo>
                    <a:pt x="91" y="190"/>
                  </a:lnTo>
                  <a:lnTo>
                    <a:pt x="95" y="196"/>
                  </a:lnTo>
                  <a:lnTo>
                    <a:pt x="108" y="0"/>
                  </a:lnTo>
                  <a:lnTo>
                    <a:pt x="111" y="14"/>
                  </a:lnTo>
                  <a:lnTo>
                    <a:pt x="113" y="40"/>
                  </a:lnTo>
                  <a:lnTo>
                    <a:pt x="116" y="74"/>
                  </a:lnTo>
                  <a:lnTo>
                    <a:pt x="120" y="108"/>
                  </a:lnTo>
                  <a:lnTo>
                    <a:pt x="129" y="138"/>
                  </a:lnTo>
                  <a:lnTo>
                    <a:pt x="142" y="157"/>
                  </a:lnTo>
                  <a:lnTo>
                    <a:pt x="162" y="161"/>
                  </a:lnTo>
                  <a:lnTo>
                    <a:pt x="189" y="140"/>
                  </a:lnTo>
                  <a:close/>
                </a:path>
              </a:pathLst>
            </a:custGeom>
            <a:solidFill>
              <a:srgbClr val="9E3F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1" name="Freeform 83"/>
            <p:cNvSpPr>
              <a:spLocks/>
            </p:cNvSpPr>
            <p:nvPr/>
          </p:nvSpPr>
          <p:spPr bwMode="auto">
            <a:xfrm>
              <a:off x="1663" y="2751"/>
              <a:ext cx="38" cy="51"/>
            </a:xfrm>
            <a:custGeom>
              <a:avLst/>
              <a:gdLst/>
              <a:ahLst/>
              <a:cxnLst>
                <a:cxn ang="0">
                  <a:pos x="1" y="103"/>
                </a:cxn>
                <a:cxn ang="0">
                  <a:pos x="0" y="85"/>
                </a:cxn>
                <a:cxn ang="0">
                  <a:pos x="1" y="71"/>
                </a:cxn>
                <a:cxn ang="0">
                  <a:pos x="4" y="57"/>
                </a:cxn>
                <a:cxn ang="0">
                  <a:pos x="9" y="45"/>
                </a:cxn>
                <a:cxn ang="0">
                  <a:pos x="16" y="33"/>
                </a:cxn>
                <a:cxn ang="0">
                  <a:pos x="22" y="22"/>
                </a:cxn>
                <a:cxn ang="0">
                  <a:pos x="29" y="12"/>
                </a:cxn>
                <a:cxn ang="0">
                  <a:pos x="35" y="0"/>
                </a:cxn>
                <a:cxn ang="0">
                  <a:pos x="38" y="17"/>
                </a:cxn>
                <a:cxn ang="0">
                  <a:pos x="37" y="31"/>
                </a:cxn>
                <a:cxn ang="0">
                  <a:pos x="31" y="45"/>
                </a:cxn>
                <a:cxn ang="0">
                  <a:pos x="25" y="56"/>
                </a:cxn>
                <a:cxn ang="0">
                  <a:pos x="18" y="68"/>
                </a:cxn>
                <a:cxn ang="0">
                  <a:pos x="10" y="78"/>
                </a:cxn>
                <a:cxn ang="0">
                  <a:pos x="5" y="91"/>
                </a:cxn>
                <a:cxn ang="0">
                  <a:pos x="1" y="103"/>
                </a:cxn>
              </a:cxnLst>
              <a:rect l="0" t="0" r="r" b="b"/>
              <a:pathLst>
                <a:path w="38" h="103">
                  <a:moveTo>
                    <a:pt x="1" y="103"/>
                  </a:moveTo>
                  <a:lnTo>
                    <a:pt x="0" y="85"/>
                  </a:lnTo>
                  <a:lnTo>
                    <a:pt x="1" y="71"/>
                  </a:lnTo>
                  <a:lnTo>
                    <a:pt x="4" y="57"/>
                  </a:lnTo>
                  <a:lnTo>
                    <a:pt x="9" y="45"/>
                  </a:lnTo>
                  <a:lnTo>
                    <a:pt x="16" y="33"/>
                  </a:lnTo>
                  <a:lnTo>
                    <a:pt x="22" y="22"/>
                  </a:lnTo>
                  <a:lnTo>
                    <a:pt x="29" y="12"/>
                  </a:lnTo>
                  <a:lnTo>
                    <a:pt x="35" y="0"/>
                  </a:lnTo>
                  <a:lnTo>
                    <a:pt x="38" y="17"/>
                  </a:lnTo>
                  <a:lnTo>
                    <a:pt x="37" y="31"/>
                  </a:lnTo>
                  <a:lnTo>
                    <a:pt x="31" y="45"/>
                  </a:lnTo>
                  <a:lnTo>
                    <a:pt x="25" y="56"/>
                  </a:lnTo>
                  <a:lnTo>
                    <a:pt x="18" y="68"/>
                  </a:lnTo>
                  <a:lnTo>
                    <a:pt x="10" y="78"/>
                  </a:lnTo>
                  <a:lnTo>
                    <a:pt x="5" y="91"/>
                  </a:lnTo>
                  <a:lnTo>
                    <a:pt x="1" y="103"/>
                  </a:lnTo>
                  <a:close/>
                </a:path>
              </a:pathLst>
            </a:custGeom>
            <a:solidFill>
              <a:srgbClr val="CE7F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2" name="Freeform 84"/>
            <p:cNvSpPr>
              <a:spLocks/>
            </p:cNvSpPr>
            <p:nvPr/>
          </p:nvSpPr>
          <p:spPr bwMode="auto">
            <a:xfrm>
              <a:off x="2978" y="2820"/>
              <a:ext cx="60" cy="69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7" y="0"/>
                </a:cxn>
                <a:cxn ang="0">
                  <a:pos x="60" y="104"/>
                </a:cxn>
                <a:cxn ang="0">
                  <a:pos x="29" y="138"/>
                </a:cxn>
                <a:cxn ang="0">
                  <a:pos x="0" y="42"/>
                </a:cxn>
              </a:cxnLst>
              <a:rect l="0" t="0" r="r" b="b"/>
              <a:pathLst>
                <a:path w="60" h="138">
                  <a:moveTo>
                    <a:pt x="0" y="42"/>
                  </a:moveTo>
                  <a:lnTo>
                    <a:pt x="37" y="0"/>
                  </a:lnTo>
                  <a:lnTo>
                    <a:pt x="60" y="104"/>
                  </a:lnTo>
                  <a:lnTo>
                    <a:pt x="29" y="138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49B7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3" name="Freeform 85"/>
            <p:cNvSpPr>
              <a:spLocks/>
            </p:cNvSpPr>
            <p:nvPr/>
          </p:nvSpPr>
          <p:spPr bwMode="auto">
            <a:xfrm>
              <a:off x="2895" y="2861"/>
              <a:ext cx="49" cy="61"/>
            </a:xfrm>
            <a:custGeom>
              <a:avLst/>
              <a:gdLst/>
              <a:ahLst/>
              <a:cxnLst>
                <a:cxn ang="0">
                  <a:pos x="46" y="120"/>
                </a:cxn>
                <a:cxn ang="0">
                  <a:pos x="38" y="122"/>
                </a:cxn>
                <a:cxn ang="0">
                  <a:pos x="29" y="118"/>
                </a:cxn>
                <a:cxn ang="0">
                  <a:pos x="19" y="108"/>
                </a:cxn>
                <a:cxn ang="0">
                  <a:pos x="11" y="94"/>
                </a:cxn>
                <a:cxn ang="0">
                  <a:pos x="5" y="75"/>
                </a:cxn>
                <a:cxn ang="0">
                  <a:pos x="1" y="52"/>
                </a:cxn>
                <a:cxn ang="0">
                  <a:pos x="0" y="26"/>
                </a:cxn>
                <a:cxn ang="0">
                  <a:pos x="3" y="0"/>
                </a:cxn>
                <a:cxn ang="0">
                  <a:pos x="18" y="3"/>
                </a:cxn>
                <a:cxn ang="0">
                  <a:pos x="30" y="12"/>
                </a:cxn>
                <a:cxn ang="0">
                  <a:pos x="38" y="28"/>
                </a:cxn>
                <a:cxn ang="0">
                  <a:pos x="43" y="47"/>
                </a:cxn>
                <a:cxn ang="0">
                  <a:pos x="48" y="66"/>
                </a:cxn>
                <a:cxn ang="0">
                  <a:pos x="49" y="87"/>
                </a:cxn>
                <a:cxn ang="0">
                  <a:pos x="48" y="104"/>
                </a:cxn>
                <a:cxn ang="0">
                  <a:pos x="46" y="120"/>
                </a:cxn>
              </a:cxnLst>
              <a:rect l="0" t="0" r="r" b="b"/>
              <a:pathLst>
                <a:path w="49" h="122">
                  <a:moveTo>
                    <a:pt x="46" y="120"/>
                  </a:moveTo>
                  <a:lnTo>
                    <a:pt x="38" y="122"/>
                  </a:lnTo>
                  <a:lnTo>
                    <a:pt x="29" y="118"/>
                  </a:lnTo>
                  <a:lnTo>
                    <a:pt x="19" y="108"/>
                  </a:lnTo>
                  <a:lnTo>
                    <a:pt x="11" y="94"/>
                  </a:lnTo>
                  <a:lnTo>
                    <a:pt x="5" y="75"/>
                  </a:lnTo>
                  <a:lnTo>
                    <a:pt x="1" y="52"/>
                  </a:lnTo>
                  <a:lnTo>
                    <a:pt x="0" y="26"/>
                  </a:lnTo>
                  <a:lnTo>
                    <a:pt x="3" y="0"/>
                  </a:lnTo>
                  <a:lnTo>
                    <a:pt x="18" y="3"/>
                  </a:lnTo>
                  <a:lnTo>
                    <a:pt x="30" y="12"/>
                  </a:lnTo>
                  <a:lnTo>
                    <a:pt x="38" y="28"/>
                  </a:lnTo>
                  <a:lnTo>
                    <a:pt x="43" y="47"/>
                  </a:lnTo>
                  <a:lnTo>
                    <a:pt x="48" y="66"/>
                  </a:lnTo>
                  <a:lnTo>
                    <a:pt x="49" y="87"/>
                  </a:lnTo>
                  <a:lnTo>
                    <a:pt x="48" y="104"/>
                  </a:lnTo>
                  <a:lnTo>
                    <a:pt x="46" y="120"/>
                  </a:lnTo>
                  <a:close/>
                </a:path>
              </a:pathLst>
            </a:custGeom>
            <a:solidFill>
              <a:srgbClr val="49B7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4" name="Freeform 86"/>
            <p:cNvSpPr>
              <a:spLocks/>
            </p:cNvSpPr>
            <p:nvPr/>
          </p:nvSpPr>
          <p:spPr bwMode="auto">
            <a:xfrm>
              <a:off x="2832" y="2887"/>
              <a:ext cx="242" cy="522"/>
            </a:xfrm>
            <a:custGeom>
              <a:avLst/>
              <a:gdLst/>
              <a:ahLst/>
              <a:cxnLst>
                <a:cxn ang="0">
                  <a:pos x="219" y="66"/>
                </a:cxn>
                <a:cxn ang="0">
                  <a:pos x="238" y="201"/>
                </a:cxn>
                <a:cxn ang="0">
                  <a:pos x="242" y="346"/>
                </a:cxn>
                <a:cxn ang="0">
                  <a:pos x="225" y="489"/>
                </a:cxn>
                <a:cxn ang="0">
                  <a:pos x="212" y="602"/>
                </a:cxn>
                <a:cxn ang="0">
                  <a:pos x="211" y="696"/>
                </a:cxn>
                <a:cxn ang="0">
                  <a:pos x="198" y="786"/>
                </a:cxn>
                <a:cxn ang="0">
                  <a:pos x="178" y="871"/>
                </a:cxn>
                <a:cxn ang="0">
                  <a:pos x="158" y="923"/>
                </a:cxn>
                <a:cxn ang="0">
                  <a:pos x="139" y="946"/>
                </a:cxn>
                <a:cxn ang="0">
                  <a:pos x="119" y="965"/>
                </a:cxn>
                <a:cxn ang="0">
                  <a:pos x="98" y="984"/>
                </a:cxn>
                <a:cxn ang="0">
                  <a:pos x="77" y="1002"/>
                </a:cxn>
                <a:cxn ang="0">
                  <a:pos x="55" y="1016"/>
                </a:cxn>
                <a:cxn ang="0">
                  <a:pos x="33" y="1028"/>
                </a:cxn>
                <a:cxn ang="0">
                  <a:pos x="12" y="1039"/>
                </a:cxn>
                <a:cxn ang="0">
                  <a:pos x="0" y="1025"/>
                </a:cxn>
                <a:cxn ang="0">
                  <a:pos x="16" y="1002"/>
                </a:cxn>
                <a:cxn ang="0">
                  <a:pos x="45" y="990"/>
                </a:cxn>
                <a:cxn ang="0">
                  <a:pos x="76" y="977"/>
                </a:cxn>
                <a:cxn ang="0">
                  <a:pos x="118" y="932"/>
                </a:cxn>
                <a:cxn ang="0">
                  <a:pos x="163" y="841"/>
                </a:cxn>
                <a:cxn ang="0">
                  <a:pos x="188" y="737"/>
                </a:cxn>
                <a:cxn ang="0">
                  <a:pos x="194" y="623"/>
                </a:cxn>
                <a:cxn ang="0">
                  <a:pos x="165" y="510"/>
                </a:cxn>
                <a:cxn ang="0">
                  <a:pos x="134" y="381"/>
                </a:cxn>
                <a:cxn ang="0">
                  <a:pos x="116" y="244"/>
                </a:cxn>
                <a:cxn ang="0">
                  <a:pos x="83" y="127"/>
                </a:cxn>
                <a:cxn ang="0">
                  <a:pos x="67" y="84"/>
                </a:cxn>
                <a:cxn ang="0">
                  <a:pos x="87" y="96"/>
                </a:cxn>
                <a:cxn ang="0">
                  <a:pos x="105" y="112"/>
                </a:cxn>
                <a:cxn ang="0">
                  <a:pos x="124" y="108"/>
                </a:cxn>
                <a:cxn ang="0">
                  <a:pos x="140" y="0"/>
                </a:cxn>
                <a:cxn ang="0">
                  <a:pos x="206" y="9"/>
                </a:cxn>
              </a:cxnLst>
              <a:rect l="0" t="0" r="r" b="b"/>
              <a:pathLst>
                <a:path w="242" h="1044">
                  <a:moveTo>
                    <a:pt x="206" y="9"/>
                  </a:moveTo>
                  <a:lnTo>
                    <a:pt x="219" y="66"/>
                  </a:lnTo>
                  <a:lnTo>
                    <a:pt x="229" y="131"/>
                  </a:lnTo>
                  <a:lnTo>
                    <a:pt x="238" y="201"/>
                  </a:lnTo>
                  <a:lnTo>
                    <a:pt x="242" y="272"/>
                  </a:lnTo>
                  <a:lnTo>
                    <a:pt x="242" y="346"/>
                  </a:lnTo>
                  <a:lnTo>
                    <a:pt x="237" y="419"/>
                  </a:lnTo>
                  <a:lnTo>
                    <a:pt x="225" y="489"/>
                  </a:lnTo>
                  <a:lnTo>
                    <a:pt x="206" y="553"/>
                  </a:lnTo>
                  <a:lnTo>
                    <a:pt x="212" y="602"/>
                  </a:lnTo>
                  <a:lnTo>
                    <a:pt x="213" y="651"/>
                  </a:lnTo>
                  <a:lnTo>
                    <a:pt x="211" y="696"/>
                  </a:lnTo>
                  <a:lnTo>
                    <a:pt x="205" y="742"/>
                  </a:lnTo>
                  <a:lnTo>
                    <a:pt x="198" y="786"/>
                  </a:lnTo>
                  <a:lnTo>
                    <a:pt x="189" y="829"/>
                  </a:lnTo>
                  <a:lnTo>
                    <a:pt x="178" y="871"/>
                  </a:lnTo>
                  <a:lnTo>
                    <a:pt x="168" y="911"/>
                  </a:lnTo>
                  <a:lnTo>
                    <a:pt x="158" y="923"/>
                  </a:lnTo>
                  <a:lnTo>
                    <a:pt x="148" y="934"/>
                  </a:lnTo>
                  <a:lnTo>
                    <a:pt x="139" y="946"/>
                  </a:lnTo>
                  <a:lnTo>
                    <a:pt x="128" y="957"/>
                  </a:lnTo>
                  <a:lnTo>
                    <a:pt x="119" y="965"/>
                  </a:lnTo>
                  <a:lnTo>
                    <a:pt x="108" y="976"/>
                  </a:lnTo>
                  <a:lnTo>
                    <a:pt x="98" y="984"/>
                  </a:lnTo>
                  <a:lnTo>
                    <a:pt x="88" y="993"/>
                  </a:lnTo>
                  <a:lnTo>
                    <a:pt x="77" y="1002"/>
                  </a:lnTo>
                  <a:lnTo>
                    <a:pt x="67" y="1009"/>
                  </a:lnTo>
                  <a:lnTo>
                    <a:pt x="55" y="1016"/>
                  </a:lnTo>
                  <a:lnTo>
                    <a:pt x="45" y="1023"/>
                  </a:lnTo>
                  <a:lnTo>
                    <a:pt x="33" y="1028"/>
                  </a:lnTo>
                  <a:lnTo>
                    <a:pt x="23" y="1035"/>
                  </a:lnTo>
                  <a:lnTo>
                    <a:pt x="12" y="1039"/>
                  </a:lnTo>
                  <a:lnTo>
                    <a:pt x="0" y="1044"/>
                  </a:lnTo>
                  <a:lnTo>
                    <a:pt x="0" y="1025"/>
                  </a:lnTo>
                  <a:lnTo>
                    <a:pt x="5" y="1011"/>
                  </a:lnTo>
                  <a:lnTo>
                    <a:pt x="16" y="1002"/>
                  </a:lnTo>
                  <a:lnTo>
                    <a:pt x="29" y="995"/>
                  </a:lnTo>
                  <a:lnTo>
                    <a:pt x="45" y="990"/>
                  </a:lnTo>
                  <a:lnTo>
                    <a:pt x="62" y="984"/>
                  </a:lnTo>
                  <a:lnTo>
                    <a:pt x="76" y="977"/>
                  </a:lnTo>
                  <a:lnTo>
                    <a:pt x="89" y="969"/>
                  </a:lnTo>
                  <a:lnTo>
                    <a:pt x="118" y="932"/>
                  </a:lnTo>
                  <a:lnTo>
                    <a:pt x="143" y="888"/>
                  </a:lnTo>
                  <a:lnTo>
                    <a:pt x="163" y="841"/>
                  </a:lnTo>
                  <a:lnTo>
                    <a:pt x="177" y="791"/>
                  </a:lnTo>
                  <a:lnTo>
                    <a:pt x="188" y="737"/>
                  </a:lnTo>
                  <a:lnTo>
                    <a:pt x="193" y="681"/>
                  </a:lnTo>
                  <a:lnTo>
                    <a:pt x="194" y="623"/>
                  </a:lnTo>
                  <a:lnTo>
                    <a:pt x="190" y="564"/>
                  </a:lnTo>
                  <a:lnTo>
                    <a:pt x="165" y="510"/>
                  </a:lnTo>
                  <a:lnTo>
                    <a:pt x="147" y="447"/>
                  </a:lnTo>
                  <a:lnTo>
                    <a:pt x="134" y="381"/>
                  </a:lnTo>
                  <a:lnTo>
                    <a:pt x="125" y="313"/>
                  </a:lnTo>
                  <a:lnTo>
                    <a:pt x="116" y="244"/>
                  </a:lnTo>
                  <a:lnTo>
                    <a:pt x="102" y="183"/>
                  </a:lnTo>
                  <a:lnTo>
                    <a:pt x="83" y="127"/>
                  </a:lnTo>
                  <a:lnTo>
                    <a:pt x="55" y="84"/>
                  </a:lnTo>
                  <a:lnTo>
                    <a:pt x="67" y="84"/>
                  </a:lnTo>
                  <a:lnTo>
                    <a:pt x="76" y="87"/>
                  </a:lnTo>
                  <a:lnTo>
                    <a:pt x="87" y="96"/>
                  </a:lnTo>
                  <a:lnTo>
                    <a:pt x="96" y="105"/>
                  </a:lnTo>
                  <a:lnTo>
                    <a:pt x="105" y="112"/>
                  </a:lnTo>
                  <a:lnTo>
                    <a:pt x="115" y="114"/>
                  </a:lnTo>
                  <a:lnTo>
                    <a:pt x="124" y="108"/>
                  </a:lnTo>
                  <a:lnTo>
                    <a:pt x="134" y="94"/>
                  </a:lnTo>
                  <a:lnTo>
                    <a:pt x="140" y="0"/>
                  </a:lnTo>
                  <a:lnTo>
                    <a:pt x="178" y="66"/>
                  </a:lnTo>
                  <a:lnTo>
                    <a:pt x="206" y="9"/>
                  </a:lnTo>
                  <a:close/>
                </a:path>
              </a:pathLst>
            </a:custGeom>
            <a:solidFill>
              <a:srgbClr val="3F7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5" name="Freeform 87"/>
            <p:cNvSpPr>
              <a:spLocks/>
            </p:cNvSpPr>
            <p:nvPr/>
          </p:nvSpPr>
          <p:spPr bwMode="auto">
            <a:xfrm>
              <a:off x="1502" y="2897"/>
              <a:ext cx="67" cy="28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51" y="0"/>
                </a:cxn>
                <a:cxn ang="0">
                  <a:pos x="67" y="0"/>
                </a:cxn>
                <a:cxn ang="0">
                  <a:pos x="0" y="58"/>
                </a:cxn>
              </a:cxnLst>
              <a:rect l="0" t="0" r="r" b="b"/>
              <a:pathLst>
                <a:path w="67" h="58">
                  <a:moveTo>
                    <a:pt x="0" y="58"/>
                  </a:moveTo>
                  <a:lnTo>
                    <a:pt x="51" y="0"/>
                  </a:lnTo>
                  <a:lnTo>
                    <a:pt x="67" y="0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E8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6" name="Freeform 88"/>
            <p:cNvSpPr>
              <a:spLocks/>
            </p:cNvSpPr>
            <p:nvPr/>
          </p:nvSpPr>
          <p:spPr bwMode="auto">
            <a:xfrm>
              <a:off x="1710" y="2911"/>
              <a:ext cx="145" cy="123"/>
            </a:xfrm>
            <a:custGeom>
              <a:avLst/>
              <a:gdLst/>
              <a:ahLst/>
              <a:cxnLst>
                <a:cxn ang="0">
                  <a:pos x="145" y="187"/>
                </a:cxn>
                <a:cxn ang="0">
                  <a:pos x="139" y="196"/>
                </a:cxn>
                <a:cxn ang="0">
                  <a:pos x="132" y="208"/>
                </a:cxn>
                <a:cxn ang="0">
                  <a:pos x="126" y="220"/>
                </a:cxn>
                <a:cxn ang="0">
                  <a:pos x="120" y="232"/>
                </a:cxn>
                <a:cxn ang="0">
                  <a:pos x="111" y="243"/>
                </a:cxn>
                <a:cxn ang="0">
                  <a:pos x="103" y="246"/>
                </a:cxn>
                <a:cxn ang="0">
                  <a:pos x="95" y="245"/>
                </a:cxn>
                <a:cxn ang="0">
                  <a:pos x="84" y="234"/>
                </a:cxn>
                <a:cxn ang="0">
                  <a:pos x="74" y="210"/>
                </a:cxn>
                <a:cxn ang="0">
                  <a:pos x="65" y="183"/>
                </a:cxn>
                <a:cxn ang="0">
                  <a:pos x="56" y="156"/>
                </a:cxn>
                <a:cxn ang="0">
                  <a:pos x="47" y="126"/>
                </a:cxn>
                <a:cxn ang="0">
                  <a:pos x="36" y="98"/>
                </a:cxn>
                <a:cxn ang="0">
                  <a:pos x="26" y="70"/>
                </a:cxn>
                <a:cxn ang="0">
                  <a:pos x="13" y="44"/>
                </a:cxn>
                <a:cxn ang="0">
                  <a:pos x="0" y="19"/>
                </a:cxn>
                <a:cxn ang="0">
                  <a:pos x="10" y="0"/>
                </a:cxn>
                <a:cxn ang="0">
                  <a:pos x="145" y="187"/>
                </a:cxn>
              </a:cxnLst>
              <a:rect l="0" t="0" r="r" b="b"/>
              <a:pathLst>
                <a:path w="145" h="246">
                  <a:moveTo>
                    <a:pt x="145" y="187"/>
                  </a:moveTo>
                  <a:lnTo>
                    <a:pt x="139" y="196"/>
                  </a:lnTo>
                  <a:lnTo>
                    <a:pt x="132" y="208"/>
                  </a:lnTo>
                  <a:lnTo>
                    <a:pt x="126" y="220"/>
                  </a:lnTo>
                  <a:lnTo>
                    <a:pt x="120" y="232"/>
                  </a:lnTo>
                  <a:lnTo>
                    <a:pt x="111" y="243"/>
                  </a:lnTo>
                  <a:lnTo>
                    <a:pt x="103" y="246"/>
                  </a:lnTo>
                  <a:lnTo>
                    <a:pt x="95" y="245"/>
                  </a:lnTo>
                  <a:lnTo>
                    <a:pt x="84" y="234"/>
                  </a:lnTo>
                  <a:lnTo>
                    <a:pt x="74" y="210"/>
                  </a:lnTo>
                  <a:lnTo>
                    <a:pt x="65" y="183"/>
                  </a:lnTo>
                  <a:lnTo>
                    <a:pt x="56" y="156"/>
                  </a:lnTo>
                  <a:lnTo>
                    <a:pt x="47" y="126"/>
                  </a:lnTo>
                  <a:lnTo>
                    <a:pt x="36" y="98"/>
                  </a:lnTo>
                  <a:lnTo>
                    <a:pt x="26" y="70"/>
                  </a:lnTo>
                  <a:lnTo>
                    <a:pt x="13" y="44"/>
                  </a:lnTo>
                  <a:lnTo>
                    <a:pt x="0" y="19"/>
                  </a:lnTo>
                  <a:lnTo>
                    <a:pt x="10" y="0"/>
                  </a:lnTo>
                  <a:lnTo>
                    <a:pt x="145" y="187"/>
                  </a:lnTo>
                  <a:close/>
                </a:path>
              </a:pathLst>
            </a:custGeom>
            <a:solidFill>
              <a:srgbClr val="9E3F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7" name="Freeform 89"/>
            <p:cNvSpPr>
              <a:spLocks/>
            </p:cNvSpPr>
            <p:nvPr/>
          </p:nvSpPr>
          <p:spPr bwMode="auto">
            <a:xfrm>
              <a:off x="2422" y="2934"/>
              <a:ext cx="113" cy="127"/>
            </a:xfrm>
            <a:custGeom>
              <a:avLst/>
              <a:gdLst/>
              <a:ahLst/>
              <a:cxnLst>
                <a:cxn ang="0">
                  <a:pos x="95" y="67"/>
                </a:cxn>
                <a:cxn ang="0">
                  <a:pos x="104" y="98"/>
                </a:cxn>
                <a:cxn ang="0">
                  <a:pos x="110" y="131"/>
                </a:cxn>
                <a:cxn ang="0">
                  <a:pos x="113" y="168"/>
                </a:cxn>
                <a:cxn ang="0">
                  <a:pos x="112" y="206"/>
                </a:cxn>
                <a:cxn ang="0">
                  <a:pos x="103" y="206"/>
                </a:cxn>
                <a:cxn ang="0">
                  <a:pos x="96" y="213"/>
                </a:cxn>
                <a:cxn ang="0">
                  <a:pos x="92" y="224"/>
                </a:cxn>
                <a:cxn ang="0">
                  <a:pos x="89" y="236"/>
                </a:cxn>
                <a:cxn ang="0">
                  <a:pos x="86" y="246"/>
                </a:cxn>
                <a:cxn ang="0">
                  <a:pos x="82" y="253"/>
                </a:cxn>
                <a:cxn ang="0">
                  <a:pos x="76" y="253"/>
                </a:cxn>
                <a:cxn ang="0">
                  <a:pos x="67" y="245"/>
                </a:cxn>
                <a:cxn ang="0">
                  <a:pos x="59" y="234"/>
                </a:cxn>
                <a:cxn ang="0">
                  <a:pos x="49" y="224"/>
                </a:cxn>
                <a:cxn ang="0">
                  <a:pos x="38" y="213"/>
                </a:cxn>
                <a:cxn ang="0">
                  <a:pos x="29" y="203"/>
                </a:cxn>
                <a:cxn ang="0">
                  <a:pos x="19" y="192"/>
                </a:cxn>
                <a:cxn ang="0">
                  <a:pos x="11" y="180"/>
                </a:cxn>
                <a:cxn ang="0">
                  <a:pos x="4" y="166"/>
                </a:cxn>
                <a:cxn ang="0">
                  <a:pos x="0" y="150"/>
                </a:cxn>
                <a:cxn ang="0">
                  <a:pos x="9" y="140"/>
                </a:cxn>
                <a:cxn ang="0">
                  <a:pos x="14" y="124"/>
                </a:cxn>
                <a:cxn ang="0">
                  <a:pos x="17" y="105"/>
                </a:cxn>
                <a:cxn ang="0">
                  <a:pos x="18" y="86"/>
                </a:cxn>
                <a:cxn ang="0">
                  <a:pos x="17" y="63"/>
                </a:cxn>
                <a:cxn ang="0">
                  <a:pos x="16" y="40"/>
                </a:cxn>
                <a:cxn ang="0">
                  <a:pos x="16" y="20"/>
                </a:cxn>
                <a:cxn ang="0">
                  <a:pos x="17" y="0"/>
                </a:cxn>
                <a:cxn ang="0">
                  <a:pos x="30" y="2"/>
                </a:cxn>
                <a:cxn ang="0">
                  <a:pos x="40" y="11"/>
                </a:cxn>
                <a:cxn ang="0">
                  <a:pos x="49" y="27"/>
                </a:cxn>
                <a:cxn ang="0">
                  <a:pos x="56" y="44"/>
                </a:cxn>
                <a:cxn ang="0">
                  <a:pos x="63" y="60"/>
                </a:cxn>
                <a:cxn ang="0">
                  <a:pos x="71" y="70"/>
                </a:cxn>
                <a:cxn ang="0">
                  <a:pos x="82" y="74"/>
                </a:cxn>
                <a:cxn ang="0">
                  <a:pos x="95" y="67"/>
                </a:cxn>
              </a:cxnLst>
              <a:rect l="0" t="0" r="r" b="b"/>
              <a:pathLst>
                <a:path w="113" h="253">
                  <a:moveTo>
                    <a:pt x="95" y="67"/>
                  </a:moveTo>
                  <a:lnTo>
                    <a:pt x="104" y="98"/>
                  </a:lnTo>
                  <a:lnTo>
                    <a:pt x="110" y="131"/>
                  </a:lnTo>
                  <a:lnTo>
                    <a:pt x="113" y="168"/>
                  </a:lnTo>
                  <a:lnTo>
                    <a:pt x="112" y="206"/>
                  </a:lnTo>
                  <a:lnTo>
                    <a:pt x="103" y="206"/>
                  </a:lnTo>
                  <a:lnTo>
                    <a:pt x="96" y="213"/>
                  </a:lnTo>
                  <a:lnTo>
                    <a:pt x="92" y="224"/>
                  </a:lnTo>
                  <a:lnTo>
                    <a:pt x="89" y="236"/>
                  </a:lnTo>
                  <a:lnTo>
                    <a:pt x="86" y="246"/>
                  </a:lnTo>
                  <a:lnTo>
                    <a:pt x="82" y="253"/>
                  </a:lnTo>
                  <a:lnTo>
                    <a:pt x="76" y="253"/>
                  </a:lnTo>
                  <a:lnTo>
                    <a:pt x="67" y="245"/>
                  </a:lnTo>
                  <a:lnTo>
                    <a:pt x="59" y="234"/>
                  </a:lnTo>
                  <a:lnTo>
                    <a:pt x="49" y="224"/>
                  </a:lnTo>
                  <a:lnTo>
                    <a:pt x="38" y="213"/>
                  </a:lnTo>
                  <a:lnTo>
                    <a:pt x="29" y="203"/>
                  </a:lnTo>
                  <a:lnTo>
                    <a:pt x="19" y="192"/>
                  </a:lnTo>
                  <a:lnTo>
                    <a:pt x="11" y="180"/>
                  </a:lnTo>
                  <a:lnTo>
                    <a:pt x="4" y="166"/>
                  </a:lnTo>
                  <a:lnTo>
                    <a:pt x="0" y="150"/>
                  </a:lnTo>
                  <a:lnTo>
                    <a:pt x="9" y="140"/>
                  </a:lnTo>
                  <a:lnTo>
                    <a:pt x="14" y="124"/>
                  </a:lnTo>
                  <a:lnTo>
                    <a:pt x="17" y="105"/>
                  </a:lnTo>
                  <a:lnTo>
                    <a:pt x="18" y="86"/>
                  </a:lnTo>
                  <a:lnTo>
                    <a:pt x="17" y="63"/>
                  </a:lnTo>
                  <a:lnTo>
                    <a:pt x="16" y="40"/>
                  </a:lnTo>
                  <a:lnTo>
                    <a:pt x="16" y="20"/>
                  </a:lnTo>
                  <a:lnTo>
                    <a:pt x="17" y="0"/>
                  </a:lnTo>
                  <a:lnTo>
                    <a:pt x="30" y="2"/>
                  </a:lnTo>
                  <a:lnTo>
                    <a:pt x="40" y="11"/>
                  </a:lnTo>
                  <a:lnTo>
                    <a:pt x="49" y="27"/>
                  </a:lnTo>
                  <a:lnTo>
                    <a:pt x="56" y="44"/>
                  </a:lnTo>
                  <a:lnTo>
                    <a:pt x="63" y="60"/>
                  </a:lnTo>
                  <a:lnTo>
                    <a:pt x="71" y="70"/>
                  </a:lnTo>
                  <a:lnTo>
                    <a:pt x="82" y="74"/>
                  </a:lnTo>
                  <a:lnTo>
                    <a:pt x="95" y="67"/>
                  </a:lnTo>
                  <a:close/>
                </a:path>
              </a:pathLst>
            </a:custGeom>
            <a:solidFill>
              <a:srgbClr val="3F7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8" name="Freeform 90"/>
            <p:cNvSpPr>
              <a:spLocks/>
            </p:cNvSpPr>
            <p:nvPr/>
          </p:nvSpPr>
          <p:spPr bwMode="auto">
            <a:xfrm>
              <a:off x="1389" y="2939"/>
              <a:ext cx="315" cy="173"/>
            </a:xfrm>
            <a:custGeom>
              <a:avLst/>
              <a:gdLst/>
              <a:ahLst/>
              <a:cxnLst>
                <a:cxn ang="0">
                  <a:pos x="119" y="38"/>
                </a:cxn>
                <a:cxn ang="0">
                  <a:pos x="139" y="42"/>
                </a:cxn>
                <a:cxn ang="0">
                  <a:pos x="161" y="35"/>
                </a:cxn>
                <a:cxn ang="0">
                  <a:pos x="182" y="24"/>
                </a:cxn>
                <a:cxn ang="0">
                  <a:pos x="203" y="14"/>
                </a:cxn>
                <a:cxn ang="0">
                  <a:pos x="223" y="9"/>
                </a:cxn>
                <a:cxn ang="0">
                  <a:pos x="240" y="14"/>
                </a:cxn>
                <a:cxn ang="0">
                  <a:pos x="252" y="35"/>
                </a:cxn>
                <a:cxn ang="0">
                  <a:pos x="259" y="75"/>
                </a:cxn>
                <a:cxn ang="0">
                  <a:pos x="281" y="122"/>
                </a:cxn>
                <a:cxn ang="0">
                  <a:pos x="264" y="122"/>
                </a:cxn>
                <a:cxn ang="0">
                  <a:pos x="245" y="122"/>
                </a:cxn>
                <a:cxn ang="0">
                  <a:pos x="224" y="124"/>
                </a:cxn>
                <a:cxn ang="0">
                  <a:pos x="203" y="127"/>
                </a:cxn>
                <a:cxn ang="0">
                  <a:pos x="184" y="136"/>
                </a:cxn>
                <a:cxn ang="0">
                  <a:pos x="167" y="150"/>
                </a:cxn>
                <a:cxn ang="0">
                  <a:pos x="151" y="171"/>
                </a:cxn>
                <a:cxn ang="0">
                  <a:pos x="141" y="197"/>
                </a:cxn>
                <a:cxn ang="0">
                  <a:pos x="152" y="213"/>
                </a:cxn>
                <a:cxn ang="0">
                  <a:pos x="164" y="216"/>
                </a:cxn>
                <a:cxn ang="0">
                  <a:pos x="174" y="213"/>
                </a:cxn>
                <a:cxn ang="0">
                  <a:pos x="184" y="203"/>
                </a:cxn>
                <a:cxn ang="0">
                  <a:pos x="196" y="192"/>
                </a:cxn>
                <a:cxn ang="0">
                  <a:pos x="206" y="182"/>
                </a:cxn>
                <a:cxn ang="0">
                  <a:pos x="219" y="176"/>
                </a:cxn>
                <a:cxn ang="0">
                  <a:pos x="231" y="178"/>
                </a:cxn>
                <a:cxn ang="0">
                  <a:pos x="315" y="208"/>
                </a:cxn>
                <a:cxn ang="0">
                  <a:pos x="297" y="216"/>
                </a:cxn>
                <a:cxn ang="0">
                  <a:pos x="279" y="229"/>
                </a:cxn>
                <a:cxn ang="0">
                  <a:pos x="262" y="241"/>
                </a:cxn>
                <a:cxn ang="0">
                  <a:pos x="243" y="255"/>
                </a:cxn>
                <a:cxn ang="0">
                  <a:pos x="225" y="269"/>
                </a:cxn>
                <a:cxn ang="0">
                  <a:pos x="207" y="283"/>
                </a:cxn>
                <a:cxn ang="0">
                  <a:pos x="189" y="297"/>
                </a:cxn>
                <a:cxn ang="0">
                  <a:pos x="171" y="311"/>
                </a:cxn>
                <a:cxn ang="0">
                  <a:pos x="152" y="323"/>
                </a:cxn>
                <a:cxn ang="0">
                  <a:pos x="133" y="333"/>
                </a:cxn>
                <a:cxn ang="0">
                  <a:pos x="114" y="340"/>
                </a:cxn>
                <a:cxn ang="0">
                  <a:pos x="95" y="346"/>
                </a:cxn>
                <a:cxn ang="0">
                  <a:pos x="75" y="347"/>
                </a:cxn>
                <a:cxn ang="0">
                  <a:pos x="54" y="346"/>
                </a:cxn>
                <a:cxn ang="0">
                  <a:pos x="33" y="340"/>
                </a:cxn>
                <a:cxn ang="0">
                  <a:pos x="13" y="330"/>
                </a:cxn>
                <a:cxn ang="0">
                  <a:pos x="1" y="295"/>
                </a:cxn>
                <a:cxn ang="0">
                  <a:pos x="0" y="262"/>
                </a:cxn>
                <a:cxn ang="0">
                  <a:pos x="6" y="230"/>
                </a:cxn>
                <a:cxn ang="0">
                  <a:pos x="18" y="201"/>
                </a:cxn>
                <a:cxn ang="0">
                  <a:pos x="32" y="173"/>
                </a:cxn>
                <a:cxn ang="0">
                  <a:pos x="48" y="147"/>
                </a:cxn>
                <a:cxn ang="0">
                  <a:pos x="63" y="120"/>
                </a:cxn>
                <a:cxn ang="0">
                  <a:pos x="73" y="94"/>
                </a:cxn>
                <a:cxn ang="0">
                  <a:pos x="101" y="0"/>
                </a:cxn>
                <a:cxn ang="0">
                  <a:pos x="100" y="16"/>
                </a:cxn>
                <a:cxn ang="0">
                  <a:pos x="105" y="24"/>
                </a:cxn>
                <a:cxn ang="0">
                  <a:pos x="113" y="31"/>
                </a:cxn>
                <a:cxn ang="0">
                  <a:pos x="119" y="38"/>
                </a:cxn>
              </a:cxnLst>
              <a:rect l="0" t="0" r="r" b="b"/>
              <a:pathLst>
                <a:path w="315" h="347">
                  <a:moveTo>
                    <a:pt x="119" y="38"/>
                  </a:moveTo>
                  <a:lnTo>
                    <a:pt x="139" y="42"/>
                  </a:lnTo>
                  <a:lnTo>
                    <a:pt x="161" y="35"/>
                  </a:lnTo>
                  <a:lnTo>
                    <a:pt x="182" y="24"/>
                  </a:lnTo>
                  <a:lnTo>
                    <a:pt x="203" y="14"/>
                  </a:lnTo>
                  <a:lnTo>
                    <a:pt x="223" y="9"/>
                  </a:lnTo>
                  <a:lnTo>
                    <a:pt x="240" y="14"/>
                  </a:lnTo>
                  <a:lnTo>
                    <a:pt x="252" y="35"/>
                  </a:lnTo>
                  <a:lnTo>
                    <a:pt x="259" y="75"/>
                  </a:lnTo>
                  <a:lnTo>
                    <a:pt x="281" y="122"/>
                  </a:lnTo>
                  <a:lnTo>
                    <a:pt x="264" y="122"/>
                  </a:lnTo>
                  <a:lnTo>
                    <a:pt x="245" y="122"/>
                  </a:lnTo>
                  <a:lnTo>
                    <a:pt x="224" y="124"/>
                  </a:lnTo>
                  <a:lnTo>
                    <a:pt x="203" y="127"/>
                  </a:lnTo>
                  <a:lnTo>
                    <a:pt x="184" y="136"/>
                  </a:lnTo>
                  <a:lnTo>
                    <a:pt x="167" y="150"/>
                  </a:lnTo>
                  <a:lnTo>
                    <a:pt x="151" y="171"/>
                  </a:lnTo>
                  <a:lnTo>
                    <a:pt x="141" y="197"/>
                  </a:lnTo>
                  <a:lnTo>
                    <a:pt x="152" y="213"/>
                  </a:lnTo>
                  <a:lnTo>
                    <a:pt x="164" y="216"/>
                  </a:lnTo>
                  <a:lnTo>
                    <a:pt x="174" y="213"/>
                  </a:lnTo>
                  <a:lnTo>
                    <a:pt x="184" y="203"/>
                  </a:lnTo>
                  <a:lnTo>
                    <a:pt x="196" y="192"/>
                  </a:lnTo>
                  <a:lnTo>
                    <a:pt x="206" y="182"/>
                  </a:lnTo>
                  <a:lnTo>
                    <a:pt x="219" y="176"/>
                  </a:lnTo>
                  <a:lnTo>
                    <a:pt x="231" y="178"/>
                  </a:lnTo>
                  <a:lnTo>
                    <a:pt x="315" y="208"/>
                  </a:lnTo>
                  <a:lnTo>
                    <a:pt x="297" y="216"/>
                  </a:lnTo>
                  <a:lnTo>
                    <a:pt x="279" y="229"/>
                  </a:lnTo>
                  <a:lnTo>
                    <a:pt x="262" y="241"/>
                  </a:lnTo>
                  <a:lnTo>
                    <a:pt x="243" y="255"/>
                  </a:lnTo>
                  <a:lnTo>
                    <a:pt x="225" y="269"/>
                  </a:lnTo>
                  <a:lnTo>
                    <a:pt x="207" y="283"/>
                  </a:lnTo>
                  <a:lnTo>
                    <a:pt x="189" y="297"/>
                  </a:lnTo>
                  <a:lnTo>
                    <a:pt x="171" y="311"/>
                  </a:lnTo>
                  <a:lnTo>
                    <a:pt x="152" y="323"/>
                  </a:lnTo>
                  <a:lnTo>
                    <a:pt x="133" y="333"/>
                  </a:lnTo>
                  <a:lnTo>
                    <a:pt x="114" y="340"/>
                  </a:lnTo>
                  <a:lnTo>
                    <a:pt x="95" y="346"/>
                  </a:lnTo>
                  <a:lnTo>
                    <a:pt x="75" y="347"/>
                  </a:lnTo>
                  <a:lnTo>
                    <a:pt x="54" y="346"/>
                  </a:lnTo>
                  <a:lnTo>
                    <a:pt x="33" y="340"/>
                  </a:lnTo>
                  <a:lnTo>
                    <a:pt x="13" y="330"/>
                  </a:lnTo>
                  <a:lnTo>
                    <a:pt x="1" y="295"/>
                  </a:lnTo>
                  <a:lnTo>
                    <a:pt x="0" y="262"/>
                  </a:lnTo>
                  <a:lnTo>
                    <a:pt x="6" y="230"/>
                  </a:lnTo>
                  <a:lnTo>
                    <a:pt x="18" y="201"/>
                  </a:lnTo>
                  <a:lnTo>
                    <a:pt x="32" y="173"/>
                  </a:lnTo>
                  <a:lnTo>
                    <a:pt x="48" y="147"/>
                  </a:lnTo>
                  <a:lnTo>
                    <a:pt x="63" y="120"/>
                  </a:lnTo>
                  <a:lnTo>
                    <a:pt x="73" y="94"/>
                  </a:lnTo>
                  <a:lnTo>
                    <a:pt x="101" y="0"/>
                  </a:lnTo>
                  <a:lnTo>
                    <a:pt x="100" y="16"/>
                  </a:lnTo>
                  <a:lnTo>
                    <a:pt x="105" y="24"/>
                  </a:lnTo>
                  <a:lnTo>
                    <a:pt x="113" y="31"/>
                  </a:lnTo>
                  <a:lnTo>
                    <a:pt x="119" y="38"/>
                  </a:lnTo>
                  <a:close/>
                </a:path>
              </a:pathLst>
            </a:custGeom>
            <a:solidFill>
              <a:srgbClr val="CE7F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9" name="Freeform 91"/>
            <p:cNvSpPr>
              <a:spLocks/>
            </p:cNvSpPr>
            <p:nvPr/>
          </p:nvSpPr>
          <p:spPr bwMode="auto">
            <a:xfrm>
              <a:off x="1697" y="2958"/>
              <a:ext cx="52" cy="62"/>
            </a:xfrm>
            <a:custGeom>
              <a:avLst/>
              <a:gdLst/>
              <a:ahLst/>
              <a:cxnLst>
                <a:cxn ang="0">
                  <a:pos x="52" y="123"/>
                </a:cxn>
                <a:cxn ang="0">
                  <a:pos x="48" y="124"/>
                </a:cxn>
                <a:cxn ang="0">
                  <a:pos x="43" y="124"/>
                </a:cxn>
                <a:cxn ang="0">
                  <a:pos x="38" y="121"/>
                </a:cxn>
                <a:cxn ang="0">
                  <a:pos x="33" y="117"/>
                </a:cxn>
                <a:cxn ang="0">
                  <a:pos x="25" y="114"/>
                </a:cxn>
                <a:cxn ang="0">
                  <a:pos x="19" y="110"/>
                </a:cxn>
                <a:cxn ang="0">
                  <a:pos x="13" y="107"/>
                </a:cxn>
                <a:cxn ang="0">
                  <a:pos x="7" y="103"/>
                </a:cxn>
                <a:cxn ang="0">
                  <a:pos x="12" y="95"/>
                </a:cxn>
                <a:cxn ang="0">
                  <a:pos x="13" y="86"/>
                </a:cxn>
                <a:cxn ang="0">
                  <a:pos x="12" y="74"/>
                </a:cxn>
                <a:cxn ang="0">
                  <a:pos x="9" y="60"/>
                </a:cxn>
                <a:cxn ang="0">
                  <a:pos x="5" y="46"/>
                </a:cxn>
                <a:cxn ang="0">
                  <a:pos x="1" y="32"/>
                </a:cxn>
                <a:cxn ang="0">
                  <a:pos x="0" y="16"/>
                </a:cxn>
                <a:cxn ang="0">
                  <a:pos x="1" y="0"/>
                </a:cxn>
                <a:cxn ang="0">
                  <a:pos x="9" y="13"/>
                </a:cxn>
                <a:cxn ang="0">
                  <a:pos x="17" y="25"/>
                </a:cxn>
                <a:cxn ang="0">
                  <a:pos x="24" y="39"/>
                </a:cxn>
                <a:cxn ang="0">
                  <a:pos x="32" y="53"/>
                </a:cxn>
                <a:cxn ang="0">
                  <a:pos x="38" y="70"/>
                </a:cxn>
                <a:cxn ang="0">
                  <a:pos x="44" y="86"/>
                </a:cxn>
                <a:cxn ang="0">
                  <a:pos x="48" y="103"/>
                </a:cxn>
                <a:cxn ang="0">
                  <a:pos x="52" y="123"/>
                </a:cxn>
              </a:cxnLst>
              <a:rect l="0" t="0" r="r" b="b"/>
              <a:pathLst>
                <a:path w="52" h="124">
                  <a:moveTo>
                    <a:pt x="52" y="123"/>
                  </a:moveTo>
                  <a:lnTo>
                    <a:pt x="48" y="124"/>
                  </a:lnTo>
                  <a:lnTo>
                    <a:pt x="43" y="124"/>
                  </a:lnTo>
                  <a:lnTo>
                    <a:pt x="38" y="121"/>
                  </a:lnTo>
                  <a:lnTo>
                    <a:pt x="33" y="117"/>
                  </a:lnTo>
                  <a:lnTo>
                    <a:pt x="25" y="114"/>
                  </a:lnTo>
                  <a:lnTo>
                    <a:pt x="19" y="110"/>
                  </a:lnTo>
                  <a:lnTo>
                    <a:pt x="13" y="107"/>
                  </a:lnTo>
                  <a:lnTo>
                    <a:pt x="7" y="103"/>
                  </a:lnTo>
                  <a:lnTo>
                    <a:pt x="12" y="95"/>
                  </a:lnTo>
                  <a:lnTo>
                    <a:pt x="13" y="86"/>
                  </a:lnTo>
                  <a:lnTo>
                    <a:pt x="12" y="74"/>
                  </a:lnTo>
                  <a:lnTo>
                    <a:pt x="9" y="60"/>
                  </a:lnTo>
                  <a:lnTo>
                    <a:pt x="5" y="46"/>
                  </a:lnTo>
                  <a:lnTo>
                    <a:pt x="1" y="32"/>
                  </a:lnTo>
                  <a:lnTo>
                    <a:pt x="0" y="16"/>
                  </a:lnTo>
                  <a:lnTo>
                    <a:pt x="1" y="0"/>
                  </a:lnTo>
                  <a:lnTo>
                    <a:pt x="9" y="13"/>
                  </a:lnTo>
                  <a:lnTo>
                    <a:pt x="17" y="25"/>
                  </a:lnTo>
                  <a:lnTo>
                    <a:pt x="24" y="39"/>
                  </a:lnTo>
                  <a:lnTo>
                    <a:pt x="32" y="53"/>
                  </a:lnTo>
                  <a:lnTo>
                    <a:pt x="38" y="70"/>
                  </a:lnTo>
                  <a:lnTo>
                    <a:pt x="44" y="86"/>
                  </a:lnTo>
                  <a:lnTo>
                    <a:pt x="48" y="103"/>
                  </a:lnTo>
                  <a:lnTo>
                    <a:pt x="52" y="123"/>
                  </a:lnTo>
                  <a:close/>
                </a:path>
              </a:pathLst>
            </a:custGeom>
            <a:solidFill>
              <a:srgbClr val="CE7F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0" name="Freeform 92"/>
            <p:cNvSpPr>
              <a:spLocks/>
            </p:cNvSpPr>
            <p:nvPr/>
          </p:nvSpPr>
          <p:spPr bwMode="auto">
            <a:xfrm>
              <a:off x="1770" y="3021"/>
              <a:ext cx="315" cy="329"/>
            </a:xfrm>
            <a:custGeom>
              <a:avLst/>
              <a:gdLst/>
              <a:ahLst/>
              <a:cxnLst>
                <a:cxn ang="0">
                  <a:pos x="166" y="61"/>
                </a:cxn>
                <a:cxn ang="0">
                  <a:pos x="181" y="133"/>
                </a:cxn>
                <a:cxn ang="0">
                  <a:pos x="213" y="199"/>
                </a:cxn>
                <a:cxn ang="0">
                  <a:pos x="253" y="263"/>
                </a:cxn>
                <a:cxn ang="0">
                  <a:pos x="289" y="323"/>
                </a:cxn>
                <a:cxn ang="0">
                  <a:pos x="312" y="382"/>
                </a:cxn>
                <a:cxn ang="0">
                  <a:pos x="311" y="438"/>
                </a:cxn>
                <a:cxn ang="0">
                  <a:pos x="275" y="492"/>
                </a:cxn>
                <a:cxn ang="0">
                  <a:pos x="233" y="537"/>
                </a:cxn>
                <a:cxn ang="0">
                  <a:pos x="212" y="571"/>
                </a:cxn>
                <a:cxn ang="0">
                  <a:pos x="190" y="600"/>
                </a:cxn>
                <a:cxn ang="0">
                  <a:pos x="166" y="625"/>
                </a:cxn>
                <a:cxn ang="0">
                  <a:pos x="141" y="642"/>
                </a:cxn>
                <a:cxn ang="0">
                  <a:pos x="114" y="654"/>
                </a:cxn>
                <a:cxn ang="0">
                  <a:pos x="85" y="656"/>
                </a:cxn>
                <a:cxn ang="0">
                  <a:pos x="56" y="649"/>
                </a:cxn>
                <a:cxn ang="0">
                  <a:pos x="27" y="604"/>
                </a:cxn>
                <a:cxn ang="0">
                  <a:pos x="10" y="520"/>
                </a:cxn>
                <a:cxn ang="0">
                  <a:pos x="1" y="433"/>
                </a:cxn>
                <a:cxn ang="0">
                  <a:pos x="2" y="340"/>
                </a:cxn>
                <a:cxn ang="0">
                  <a:pos x="14" y="314"/>
                </a:cxn>
                <a:cxn ang="0">
                  <a:pos x="18" y="370"/>
                </a:cxn>
                <a:cxn ang="0">
                  <a:pos x="22" y="426"/>
                </a:cxn>
                <a:cxn ang="0">
                  <a:pos x="39" y="454"/>
                </a:cxn>
                <a:cxn ang="0">
                  <a:pos x="58" y="400"/>
                </a:cxn>
                <a:cxn ang="0">
                  <a:pos x="49" y="309"/>
                </a:cxn>
                <a:cxn ang="0">
                  <a:pos x="41" y="222"/>
                </a:cxn>
                <a:cxn ang="0">
                  <a:pos x="48" y="138"/>
                </a:cxn>
                <a:cxn ang="0">
                  <a:pos x="67" y="115"/>
                </a:cxn>
                <a:cxn ang="0">
                  <a:pos x="68" y="159"/>
                </a:cxn>
                <a:cxn ang="0">
                  <a:pos x="70" y="201"/>
                </a:cxn>
                <a:cxn ang="0">
                  <a:pos x="83" y="227"/>
                </a:cxn>
                <a:cxn ang="0">
                  <a:pos x="101" y="197"/>
                </a:cxn>
                <a:cxn ang="0">
                  <a:pos x="101" y="108"/>
                </a:cxn>
                <a:cxn ang="0">
                  <a:pos x="106" y="26"/>
                </a:cxn>
                <a:cxn ang="0">
                  <a:pos x="136" y="0"/>
                </a:cxn>
              </a:cxnLst>
              <a:rect l="0" t="0" r="r" b="b"/>
              <a:pathLst>
                <a:path w="315" h="656">
                  <a:moveTo>
                    <a:pt x="169" y="23"/>
                  </a:moveTo>
                  <a:lnTo>
                    <a:pt x="166" y="61"/>
                  </a:lnTo>
                  <a:lnTo>
                    <a:pt x="171" y="96"/>
                  </a:lnTo>
                  <a:lnTo>
                    <a:pt x="181" y="133"/>
                  </a:lnTo>
                  <a:lnTo>
                    <a:pt x="195" y="166"/>
                  </a:lnTo>
                  <a:lnTo>
                    <a:pt x="213" y="199"/>
                  </a:lnTo>
                  <a:lnTo>
                    <a:pt x="233" y="232"/>
                  </a:lnTo>
                  <a:lnTo>
                    <a:pt x="253" y="263"/>
                  </a:lnTo>
                  <a:lnTo>
                    <a:pt x="271" y="293"/>
                  </a:lnTo>
                  <a:lnTo>
                    <a:pt x="289" y="323"/>
                  </a:lnTo>
                  <a:lnTo>
                    <a:pt x="303" y="352"/>
                  </a:lnTo>
                  <a:lnTo>
                    <a:pt x="312" y="382"/>
                  </a:lnTo>
                  <a:lnTo>
                    <a:pt x="315" y="410"/>
                  </a:lnTo>
                  <a:lnTo>
                    <a:pt x="311" y="438"/>
                  </a:lnTo>
                  <a:lnTo>
                    <a:pt x="298" y="466"/>
                  </a:lnTo>
                  <a:lnTo>
                    <a:pt x="275" y="492"/>
                  </a:lnTo>
                  <a:lnTo>
                    <a:pt x="242" y="520"/>
                  </a:lnTo>
                  <a:lnTo>
                    <a:pt x="233" y="537"/>
                  </a:lnTo>
                  <a:lnTo>
                    <a:pt x="222" y="555"/>
                  </a:lnTo>
                  <a:lnTo>
                    <a:pt x="212" y="571"/>
                  </a:lnTo>
                  <a:lnTo>
                    <a:pt x="201" y="586"/>
                  </a:lnTo>
                  <a:lnTo>
                    <a:pt x="190" y="600"/>
                  </a:lnTo>
                  <a:lnTo>
                    <a:pt x="179" y="614"/>
                  </a:lnTo>
                  <a:lnTo>
                    <a:pt x="166" y="625"/>
                  </a:lnTo>
                  <a:lnTo>
                    <a:pt x="154" y="635"/>
                  </a:lnTo>
                  <a:lnTo>
                    <a:pt x="141" y="642"/>
                  </a:lnTo>
                  <a:lnTo>
                    <a:pt x="127" y="649"/>
                  </a:lnTo>
                  <a:lnTo>
                    <a:pt x="114" y="654"/>
                  </a:lnTo>
                  <a:lnTo>
                    <a:pt x="99" y="656"/>
                  </a:lnTo>
                  <a:lnTo>
                    <a:pt x="85" y="656"/>
                  </a:lnTo>
                  <a:lnTo>
                    <a:pt x="70" y="654"/>
                  </a:lnTo>
                  <a:lnTo>
                    <a:pt x="56" y="649"/>
                  </a:lnTo>
                  <a:lnTo>
                    <a:pt x="40" y="642"/>
                  </a:lnTo>
                  <a:lnTo>
                    <a:pt x="27" y="604"/>
                  </a:lnTo>
                  <a:lnTo>
                    <a:pt x="18" y="564"/>
                  </a:lnTo>
                  <a:lnTo>
                    <a:pt x="10" y="520"/>
                  </a:lnTo>
                  <a:lnTo>
                    <a:pt x="5" y="476"/>
                  </a:lnTo>
                  <a:lnTo>
                    <a:pt x="1" y="433"/>
                  </a:lnTo>
                  <a:lnTo>
                    <a:pt x="0" y="387"/>
                  </a:lnTo>
                  <a:lnTo>
                    <a:pt x="2" y="340"/>
                  </a:lnTo>
                  <a:lnTo>
                    <a:pt x="7" y="295"/>
                  </a:lnTo>
                  <a:lnTo>
                    <a:pt x="14" y="314"/>
                  </a:lnTo>
                  <a:lnTo>
                    <a:pt x="17" y="340"/>
                  </a:lnTo>
                  <a:lnTo>
                    <a:pt x="18" y="370"/>
                  </a:lnTo>
                  <a:lnTo>
                    <a:pt x="19" y="400"/>
                  </a:lnTo>
                  <a:lnTo>
                    <a:pt x="22" y="426"/>
                  </a:lnTo>
                  <a:lnTo>
                    <a:pt x="27" y="445"/>
                  </a:lnTo>
                  <a:lnTo>
                    <a:pt x="39" y="454"/>
                  </a:lnTo>
                  <a:lnTo>
                    <a:pt x="57" y="445"/>
                  </a:lnTo>
                  <a:lnTo>
                    <a:pt x="58" y="400"/>
                  </a:lnTo>
                  <a:lnTo>
                    <a:pt x="55" y="354"/>
                  </a:lnTo>
                  <a:lnTo>
                    <a:pt x="49" y="309"/>
                  </a:lnTo>
                  <a:lnTo>
                    <a:pt x="44" y="265"/>
                  </a:lnTo>
                  <a:lnTo>
                    <a:pt x="41" y="222"/>
                  </a:lnTo>
                  <a:lnTo>
                    <a:pt x="41" y="178"/>
                  </a:lnTo>
                  <a:lnTo>
                    <a:pt x="48" y="138"/>
                  </a:lnTo>
                  <a:lnTo>
                    <a:pt x="63" y="98"/>
                  </a:lnTo>
                  <a:lnTo>
                    <a:pt x="67" y="115"/>
                  </a:lnTo>
                  <a:lnTo>
                    <a:pt x="68" y="136"/>
                  </a:lnTo>
                  <a:lnTo>
                    <a:pt x="68" y="159"/>
                  </a:lnTo>
                  <a:lnTo>
                    <a:pt x="69" y="180"/>
                  </a:lnTo>
                  <a:lnTo>
                    <a:pt x="70" y="201"/>
                  </a:lnTo>
                  <a:lnTo>
                    <a:pt x="74" y="216"/>
                  </a:lnTo>
                  <a:lnTo>
                    <a:pt x="83" y="227"/>
                  </a:lnTo>
                  <a:lnTo>
                    <a:pt x="96" y="230"/>
                  </a:lnTo>
                  <a:lnTo>
                    <a:pt x="101" y="197"/>
                  </a:lnTo>
                  <a:lnTo>
                    <a:pt x="102" y="155"/>
                  </a:lnTo>
                  <a:lnTo>
                    <a:pt x="101" y="108"/>
                  </a:lnTo>
                  <a:lnTo>
                    <a:pt x="101" y="63"/>
                  </a:lnTo>
                  <a:lnTo>
                    <a:pt x="106" y="26"/>
                  </a:lnTo>
                  <a:lnTo>
                    <a:pt x="116" y="3"/>
                  </a:lnTo>
                  <a:lnTo>
                    <a:pt x="136" y="0"/>
                  </a:lnTo>
                  <a:lnTo>
                    <a:pt x="169" y="23"/>
                  </a:lnTo>
                  <a:close/>
                </a:path>
              </a:pathLst>
            </a:custGeom>
            <a:solidFill>
              <a:srgbClr val="EDB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1" name="Freeform 93"/>
            <p:cNvSpPr>
              <a:spLocks/>
            </p:cNvSpPr>
            <p:nvPr/>
          </p:nvSpPr>
          <p:spPr bwMode="auto">
            <a:xfrm>
              <a:off x="2589" y="3023"/>
              <a:ext cx="152" cy="132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22" y="25"/>
                </a:cxn>
                <a:cxn ang="0">
                  <a:pos x="120" y="49"/>
                </a:cxn>
                <a:cxn ang="0">
                  <a:pos x="117" y="72"/>
                </a:cxn>
                <a:cxn ang="0">
                  <a:pos x="113" y="95"/>
                </a:cxn>
                <a:cxn ang="0">
                  <a:pos x="152" y="150"/>
                </a:cxn>
                <a:cxn ang="0">
                  <a:pos x="136" y="166"/>
                </a:cxn>
                <a:cxn ang="0">
                  <a:pos x="119" y="184"/>
                </a:cxn>
                <a:cxn ang="0">
                  <a:pos x="103" y="203"/>
                </a:cxn>
                <a:cxn ang="0">
                  <a:pos x="87" y="222"/>
                </a:cxn>
                <a:cxn ang="0">
                  <a:pos x="70" y="239"/>
                </a:cxn>
                <a:cxn ang="0">
                  <a:pos x="53" y="253"/>
                </a:cxn>
                <a:cxn ang="0">
                  <a:pos x="36" y="262"/>
                </a:cxn>
                <a:cxn ang="0">
                  <a:pos x="18" y="264"/>
                </a:cxn>
                <a:cxn ang="0">
                  <a:pos x="14" y="234"/>
                </a:cxn>
                <a:cxn ang="0">
                  <a:pos x="9" y="206"/>
                </a:cxn>
                <a:cxn ang="0">
                  <a:pos x="4" y="177"/>
                </a:cxn>
                <a:cxn ang="0">
                  <a:pos x="1" y="145"/>
                </a:cxn>
                <a:cxn ang="0">
                  <a:pos x="0" y="116"/>
                </a:cxn>
                <a:cxn ang="0">
                  <a:pos x="2" y="86"/>
                </a:cxn>
                <a:cxn ang="0">
                  <a:pos x="9" y="58"/>
                </a:cxn>
                <a:cxn ang="0">
                  <a:pos x="18" y="28"/>
                </a:cxn>
                <a:cxn ang="0">
                  <a:pos x="22" y="42"/>
                </a:cxn>
                <a:cxn ang="0">
                  <a:pos x="24" y="58"/>
                </a:cxn>
                <a:cxn ang="0">
                  <a:pos x="26" y="74"/>
                </a:cxn>
                <a:cxn ang="0">
                  <a:pos x="35" y="86"/>
                </a:cxn>
                <a:cxn ang="0">
                  <a:pos x="47" y="79"/>
                </a:cxn>
                <a:cxn ang="0">
                  <a:pos x="59" y="70"/>
                </a:cxn>
                <a:cxn ang="0">
                  <a:pos x="69" y="56"/>
                </a:cxn>
                <a:cxn ang="0">
                  <a:pos x="79" y="42"/>
                </a:cxn>
                <a:cxn ang="0">
                  <a:pos x="90" y="28"/>
                </a:cxn>
                <a:cxn ang="0">
                  <a:pos x="100" y="16"/>
                </a:cxn>
                <a:cxn ang="0">
                  <a:pos x="112" y="6"/>
                </a:cxn>
                <a:cxn ang="0">
                  <a:pos x="124" y="0"/>
                </a:cxn>
              </a:cxnLst>
              <a:rect l="0" t="0" r="r" b="b"/>
              <a:pathLst>
                <a:path w="152" h="264">
                  <a:moveTo>
                    <a:pt x="124" y="0"/>
                  </a:moveTo>
                  <a:lnTo>
                    <a:pt x="122" y="25"/>
                  </a:lnTo>
                  <a:lnTo>
                    <a:pt x="120" y="49"/>
                  </a:lnTo>
                  <a:lnTo>
                    <a:pt x="117" y="72"/>
                  </a:lnTo>
                  <a:lnTo>
                    <a:pt x="113" y="95"/>
                  </a:lnTo>
                  <a:lnTo>
                    <a:pt x="152" y="150"/>
                  </a:lnTo>
                  <a:lnTo>
                    <a:pt x="136" y="166"/>
                  </a:lnTo>
                  <a:lnTo>
                    <a:pt x="119" y="184"/>
                  </a:lnTo>
                  <a:lnTo>
                    <a:pt x="103" y="203"/>
                  </a:lnTo>
                  <a:lnTo>
                    <a:pt x="87" y="222"/>
                  </a:lnTo>
                  <a:lnTo>
                    <a:pt x="70" y="239"/>
                  </a:lnTo>
                  <a:lnTo>
                    <a:pt x="53" y="253"/>
                  </a:lnTo>
                  <a:lnTo>
                    <a:pt x="36" y="262"/>
                  </a:lnTo>
                  <a:lnTo>
                    <a:pt x="18" y="264"/>
                  </a:lnTo>
                  <a:lnTo>
                    <a:pt x="14" y="234"/>
                  </a:lnTo>
                  <a:lnTo>
                    <a:pt x="9" y="206"/>
                  </a:lnTo>
                  <a:lnTo>
                    <a:pt x="4" y="177"/>
                  </a:lnTo>
                  <a:lnTo>
                    <a:pt x="1" y="145"/>
                  </a:lnTo>
                  <a:lnTo>
                    <a:pt x="0" y="116"/>
                  </a:lnTo>
                  <a:lnTo>
                    <a:pt x="2" y="86"/>
                  </a:lnTo>
                  <a:lnTo>
                    <a:pt x="9" y="58"/>
                  </a:lnTo>
                  <a:lnTo>
                    <a:pt x="18" y="28"/>
                  </a:lnTo>
                  <a:lnTo>
                    <a:pt x="22" y="42"/>
                  </a:lnTo>
                  <a:lnTo>
                    <a:pt x="24" y="58"/>
                  </a:lnTo>
                  <a:lnTo>
                    <a:pt x="26" y="74"/>
                  </a:lnTo>
                  <a:lnTo>
                    <a:pt x="35" y="86"/>
                  </a:lnTo>
                  <a:lnTo>
                    <a:pt x="47" y="79"/>
                  </a:lnTo>
                  <a:lnTo>
                    <a:pt x="59" y="70"/>
                  </a:lnTo>
                  <a:lnTo>
                    <a:pt x="69" y="56"/>
                  </a:lnTo>
                  <a:lnTo>
                    <a:pt x="79" y="42"/>
                  </a:lnTo>
                  <a:lnTo>
                    <a:pt x="90" y="28"/>
                  </a:lnTo>
                  <a:lnTo>
                    <a:pt x="100" y="16"/>
                  </a:lnTo>
                  <a:lnTo>
                    <a:pt x="112" y="6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49B7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2" name="Freeform 94"/>
            <p:cNvSpPr>
              <a:spLocks/>
            </p:cNvSpPr>
            <p:nvPr/>
          </p:nvSpPr>
          <p:spPr bwMode="auto">
            <a:xfrm>
              <a:off x="2372" y="3069"/>
              <a:ext cx="61" cy="62"/>
            </a:xfrm>
            <a:custGeom>
              <a:avLst/>
              <a:gdLst/>
              <a:ahLst/>
              <a:cxnLst>
                <a:cxn ang="0">
                  <a:pos x="50" y="30"/>
                </a:cxn>
                <a:cxn ang="0">
                  <a:pos x="61" y="124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4" y="0"/>
                </a:cxn>
                <a:cxn ang="0">
                  <a:pos x="20" y="2"/>
                </a:cxn>
                <a:cxn ang="0">
                  <a:pos x="27" y="5"/>
                </a:cxn>
                <a:cxn ang="0">
                  <a:pos x="33" y="9"/>
                </a:cxn>
                <a:cxn ang="0">
                  <a:pos x="39" y="16"/>
                </a:cxn>
                <a:cxn ang="0">
                  <a:pos x="44" y="21"/>
                </a:cxn>
                <a:cxn ang="0">
                  <a:pos x="50" y="30"/>
                </a:cxn>
              </a:cxnLst>
              <a:rect l="0" t="0" r="r" b="b"/>
              <a:pathLst>
                <a:path w="61" h="124">
                  <a:moveTo>
                    <a:pt x="50" y="30"/>
                  </a:moveTo>
                  <a:lnTo>
                    <a:pt x="61" y="124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7" y="5"/>
                  </a:lnTo>
                  <a:lnTo>
                    <a:pt x="33" y="9"/>
                  </a:lnTo>
                  <a:lnTo>
                    <a:pt x="39" y="16"/>
                  </a:lnTo>
                  <a:lnTo>
                    <a:pt x="44" y="21"/>
                  </a:lnTo>
                  <a:lnTo>
                    <a:pt x="50" y="30"/>
                  </a:lnTo>
                  <a:close/>
                </a:path>
              </a:pathLst>
            </a:custGeom>
            <a:solidFill>
              <a:srgbClr val="3F7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3" name="Freeform 95"/>
            <p:cNvSpPr>
              <a:spLocks/>
            </p:cNvSpPr>
            <p:nvPr/>
          </p:nvSpPr>
          <p:spPr bwMode="auto">
            <a:xfrm>
              <a:off x="1473" y="3075"/>
              <a:ext cx="315" cy="292"/>
            </a:xfrm>
            <a:custGeom>
              <a:avLst/>
              <a:gdLst/>
              <a:ahLst/>
              <a:cxnLst>
                <a:cxn ang="0">
                  <a:pos x="308" y="25"/>
                </a:cxn>
                <a:cxn ang="0">
                  <a:pos x="296" y="75"/>
                </a:cxn>
                <a:cxn ang="0">
                  <a:pos x="284" y="126"/>
                </a:cxn>
                <a:cxn ang="0">
                  <a:pos x="263" y="164"/>
                </a:cxn>
                <a:cxn ang="0">
                  <a:pos x="230" y="227"/>
                </a:cxn>
                <a:cxn ang="0">
                  <a:pos x="205" y="337"/>
                </a:cxn>
                <a:cxn ang="0">
                  <a:pos x="183" y="447"/>
                </a:cxn>
                <a:cxn ang="0">
                  <a:pos x="149" y="545"/>
                </a:cxn>
                <a:cxn ang="0">
                  <a:pos x="107" y="585"/>
                </a:cxn>
                <a:cxn ang="0">
                  <a:pos x="78" y="564"/>
                </a:cxn>
                <a:cxn ang="0">
                  <a:pos x="54" y="522"/>
                </a:cxn>
                <a:cxn ang="0">
                  <a:pos x="30" y="473"/>
                </a:cxn>
                <a:cxn ang="0">
                  <a:pos x="6" y="411"/>
                </a:cxn>
                <a:cxn ang="0">
                  <a:pos x="3" y="328"/>
                </a:cxn>
                <a:cxn ang="0">
                  <a:pos x="18" y="250"/>
                </a:cxn>
                <a:cxn ang="0">
                  <a:pos x="43" y="177"/>
                </a:cxn>
                <a:cxn ang="0">
                  <a:pos x="70" y="124"/>
                </a:cxn>
                <a:cxn ang="0">
                  <a:pos x="99" y="93"/>
                </a:cxn>
                <a:cxn ang="0">
                  <a:pos x="131" y="70"/>
                </a:cxn>
                <a:cxn ang="0">
                  <a:pos x="164" y="53"/>
                </a:cxn>
                <a:cxn ang="0">
                  <a:pos x="163" y="74"/>
                </a:cxn>
                <a:cxn ang="0">
                  <a:pos x="134" y="128"/>
                </a:cxn>
                <a:cxn ang="0">
                  <a:pos x="111" y="187"/>
                </a:cxn>
                <a:cxn ang="0">
                  <a:pos x="92" y="250"/>
                </a:cxn>
                <a:cxn ang="0">
                  <a:pos x="90" y="290"/>
                </a:cxn>
                <a:cxn ang="0">
                  <a:pos x="100" y="302"/>
                </a:cxn>
                <a:cxn ang="0">
                  <a:pos x="114" y="274"/>
                </a:cxn>
                <a:cxn ang="0">
                  <a:pos x="133" y="224"/>
                </a:cxn>
                <a:cxn ang="0">
                  <a:pos x="155" y="177"/>
                </a:cxn>
                <a:cxn ang="0">
                  <a:pos x="180" y="133"/>
                </a:cxn>
                <a:cxn ang="0">
                  <a:pos x="207" y="95"/>
                </a:cxn>
                <a:cxn ang="0">
                  <a:pos x="236" y="61"/>
                </a:cxn>
                <a:cxn ang="0">
                  <a:pos x="267" y="32"/>
                </a:cxn>
                <a:cxn ang="0">
                  <a:pos x="298" y="9"/>
                </a:cxn>
              </a:cxnLst>
              <a:rect l="0" t="0" r="r" b="b"/>
              <a:pathLst>
                <a:path w="315" h="585">
                  <a:moveTo>
                    <a:pt x="315" y="0"/>
                  </a:moveTo>
                  <a:lnTo>
                    <a:pt x="308" y="25"/>
                  </a:lnTo>
                  <a:lnTo>
                    <a:pt x="303" y="49"/>
                  </a:lnTo>
                  <a:lnTo>
                    <a:pt x="296" y="75"/>
                  </a:lnTo>
                  <a:lnTo>
                    <a:pt x="291" y="102"/>
                  </a:lnTo>
                  <a:lnTo>
                    <a:pt x="284" y="126"/>
                  </a:lnTo>
                  <a:lnTo>
                    <a:pt x="274" y="147"/>
                  </a:lnTo>
                  <a:lnTo>
                    <a:pt x="263" y="164"/>
                  </a:lnTo>
                  <a:lnTo>
                    <a:pt x="247" y="178"/>
                  </a:lnTo>
                  <a:lnTo>
                    <a:pt x="230" y="227"/>
                  </a:lnTo>
                  <a:lnTo>
                    <a:pt x="216" y="281"/>
                  </a:lnTo>
                  <a:lnTo>
                    <a:pt x="205" y="337"/>
                  </a:lnTo>
                  <a:lnTo>
                    <a:pt x="194" y="393"/>
                  </a:lnTo>
                  <a:lnTo>
                    <a:pt x="183" y="447"/>
                  </a:lnTo>
                  <a:lnTo>
                    <a:pt x="168" y="500"/>
                  </a:lnTo>
                  <a:lnTo>
                    <a:pt x="149" y="545"/>
                  </a:lnTo>
                  <a:lnTo>
                    <a:pt x="124" y="583"/>
                  </a:lnTo>
                  <a:lnTo>
                    <a:pt x="107" y="585"/>
                  </a:lnTo>
                  <a:lnTo>
                    <a:pt x="92" y="578"/>
                  </a:lnTo>
                  <a:lnTo>
                    <a:pt x="78" y="564"/>
                  </a:lnTo>
                  <a:lnTo>
                    <a:pt x="65" y="543"/>
                  </a:lnTo>
                  <a:lnTo>
                    <a:pt x="54" y="522"/>
                  </a:lnTo>
                  <a:lnTo>
                    <a:pt x="41" y="498"/>
                  </a:lnTo>
                  <a:lnTo>
                    <a:pt x="30" y="473"/>
                  </a:lnTo>
                  <a:lnTo>
                    <a:pt x="17" y="452"/>
                  </a:lnTo>
                  <a:lnTo>
                    <a:pt x="6" y="411"/>
                  </a:lnTo>
                  <a:lnTo>
                    <a:pt x="0" y="370"/>
                  </a:lnTo>
                  <a:lnTo>
                    <a:pt x="3" y="328"/>
                  </a:lnTo>
                  <a:lnTo>
                    <a:pt x="9" y="288"/>
                  </a:lnTo>
                  <a:lnTo>
                    <a:pt x="18" y="250"/>
                  </a:lnTo>
                  <a:lnTo>
                    <a:pt x="31" y="212"/>
                  </a:lnTo>
                  <a:lnTo>
                    <a:pt x="43" y="177"/>
                  </a:lnTo>
                  <a:lnTo>
                    <a:pt x="57" y="142"/>
                  </a:lnTo>
                  <a:lnTo>
                    <a:pt x="70" y="124"/>
                  </a:lnTo>
                  <a:lnTo>
                    <a:pt x="85" y="107"/>
                  </a:lnTo>
                  <a:lnTo>
                    <a:pt x="99" y="93"/>
                  </a:lnTo>
                  <a:lnTo>
                    <a:pt x="115" y="81"/>
                  </a:lnTo>
                  <a:lnTo>
                    <a:pt x="131" y="70"/>
                  </a:lnTo>
                  <a:lnTo>
                    <a:pt x="147" y="61"/>
                  </a:lnTo>
                  <a:lnTo>
                    <a:pt x="164" y="53"/>
                  </a:lnTo>
                  <a:lnTo>
                    <a:pt x="181" y="47"/>
                  </a:lnTo>
                  <a:lnTo>
                    <a:pt x="163" y="74"/>
                  </a:lnTo>
                  <a:lnTo>
                    <a:pt x="147" y="100"/>
                  </a:lnTo>
                  <a:lnTo>
                    <a:pt x="134" y="128"/>
                  </a:lnTo>
                  <a:lnTo>
                    <a:pt x="122" y="157"/>
                  </a:lnTo>
                  <a:lnTo>
                    <a:pt x="111" y="187"/>
                  </a:lnTo>
                  <a:lnTo>
                    <a:pt x="102" y="219"/>
                  </a:lnTo>
                  <a:lnTo>
                    <a:pt x="92" y="250"/>
                  </a:lnTo>
                  <a:lnTo>
                    <a:pt x="85" y="283"/>
                  </a:lnTo>
                  <a:lnTo>
                    <a:pt x="90" y="290"/>
                  </a:lnTo>
                  <a:lnTo>
                    <a:pt x="95" y="297"/>
                  </a:lnTo>
                  <a:lnTo>
                    <a:pt x="100" y="302"/>
                  </a:lnTo>
                  <a:lnTo>
                    <a:pt x="107" y="302"/>
                  </a:lnTo>
                  <a:lnTo>
                    <a:pt x="114" y="274"/>
                  </a:lnTo>
                  <a:lnTo>
                    <a:pt x="123" y="250"/>
                  </a:lnTo>
                  <a:lnTo>
                    <a:pt x="133" y="224"/>
                  </a:lnTo>
                  <a:lnTo>
                    <a:pt x="143" y="199"/>
                  </a:lnTo>
                  <a:lnTo>
                    <a:pt x="155" y="177"/>
                  </a:lnTo>
                  <a:lnTo>
                    <a:pt x="166" y="154"/>
                  </a:lnTo>
                  <a:lnTo>
                    <a:pt x="180" y="133"/>
                  </a:lnTo>
                  <a:lnTo>
                    <a:pt x="192" y="114"/>
                  </a:lnTo>
                  <a:lnTo>
                    <a:pt x="207" y="95"/>
                  </a:lnTo>
                  <a:lnTo>
                    <a:pt x="221" y="77"/>
                  </a:lnTo>
                  <a:lnTo>
                    <a:pt x="236" y="61"/>
                  </a:lnTo>
                  <a:lnTo>
                    <a:pt x="252" y="46"/>
                  </a:lnTo>
                  <a:lnTo>
                    <a:pt x="267" y="32"/>
                  </a:lnTo>
                  <a:lnTo>
                    <a:pt x="283" y="20"/>
                  </a:lnTo>
                  <a:lnTo>
                    <a:pt x="298" y="9"/>
                  </a:lnTo>
                  <a:lnTo>
                    <a:pt x="315" y="0"/>
                  </a:lnTo>
                  <a:close/>
                </a:path>
              </a:pathLst>
            </a:custGeom>
            <a:solidFill>
              <a:srgbClr val="E8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4" name="Freeform 96"/>
            <p:cNvSpPr>
              <a:spLocks/>
            </p:cNvSpPr>
            <p:nvPr/>
          </p:nvSpPr>
          <p:spPr bwMode="auto">
            <a:xfrm>
              <a:off x="2456" y="3075"/>
              <a:ext cx="111" cy="77"/>
            </a:xfrm>
            <a:custGeom>
              <a:avLst/>
              <a:gdLst/>
              <a:ahLst/>
              <a:cxnLst>
                <a:cxn ang="0">
                  <a:pos x="83" y="20"/>
                </a:cxn>
                <a:cxn ang="0">
                  <a:pos x="93" y="49"/>
                </a:cxn>
                <a:cxn ang="0">
                  <a:pos x="101" y="79"/>
                </a:cxn>
                <a:cxn ang="0">
                  <a:pos x="108" y="109"/>
                </a:cxn>
                <a:cxn ang="0">
                  <a:pos x="111" y="142"/>
                </a:cxn>
                <a:cxn ang="0">
                  <a:pos x="102" y="145"/>
                </a:cxn>
                <a:cxn ang="0">
                  <a:pos x="93" y="149"/>
                </a:cxn>
                <a:cxn ang="0">
                  <a:pos x="82" y="152"/>
                </a:cxn>
                <a:cxn ang="0">
                  <a:pos x="72" y="154"/>
                </a:cxn>
                <a:cxn ang="0">
                  <a:pos x="61" y="156"/>
                </a:cxn>
                <a:cxn ang="0">
                  <a:pos x="51" y="156"/>
                </a:cxn>
                <a:cxn ang="0">
                  <a:pos x="42" y="154"/>
                </a:cxn>
                <a:cxn ang="0">
                  <a:pos x="33" y="150"/>
                </a:cxn>
                <a:cxn ang="0">
                  <a:pos x="26" y="135"/>
                </a:cxn>
                <a:cxn ang="0">
                  <a:pos x="20" y="117"/>
                </a:cxn>
                <a:cxn ang="0">
                  <a:pos x="15" y="100"/>
                </a:cxn>
                <a:cxn ang="0">
                  <a:pos x="9" y="81"/>
                </a:cxn>
                <a:cxn ang="0">
                  <a:pos x="5" y="63"/>
                </a:cxn>
                <a:cxn ang="0">
                  <a:pos x="2" y="42"/>
                </a:cxn>
                <a:cxn ang="0">
                  <a:pos x="1" y="21"/>
                </a:cxn>
                <a:cxn ang="0">
                  <a:pos x="0" y="0"/>
                </a:cxn>
                <a:cxn ang="0">
                  <a:pos x="9" y="9"/>
                </a:cxn>
                <a:cxn ang="0">
                  <a:pos x="20" y="20"/>
                </a:cxn>
                <a:cxn ang="0">
                  <a:pos x="31" y="32"/>
                </a:cxn>
                <a:cxn ang="0">
                  <a:pos x="42" y="40"/>
                </a:cxn>
                <a:cxn ang="0">
                  <a:pos x="52" y="46"/>
                </a:cxn>
                <a:cxn ang="0">
                  <a:pos x="63" y="46"/>
                </a:cxn>
                <a:cxn ang="0">
                  <a:pos x="74" y="37"/>
                </a:cxn>
                <a:cxn ang="0">
                  <a:pos x="83" y="20"/>
                </a:cxn>
              </a:cxnLst>
              <a:rect l="0" t="0" r="r" b="b"/>
              <a:pathLst>
                <a:path w="111" h="156">
                  <a:moveTo>
                    <a:pt x="83" y="20"/>
                  </a:moveTo>
                  <a:lnTo>
                    <a:pt x="93" y="49"/>
                  </a:lnTo>
                  <a:lnTo>
                    <a:pt x="101" y="79"/>
                  </a:lnTo>
                  <a:lnTo>
                    <a:pt x="108" y="109"/>
                  </a:lnTo>
                  <a:lnTo>
                    <a:pt x="111" y="142"/>
                  </a:lnTo>
                  <a:lnTo>
                    <a:pt x="102" y="145"/>
                  </a:lnTo>
                  <a:lnTo>
                    <a:pt x="93" y="149"/>
                  </a:lnTo>
                  <a:lnTo>
                    <a:pt x="82" y="152"/>
                  </a:lnTo>
                  <a:lnTo>
                    <a:pt x="72" y="154"/>
                  </a:lnTo>
                  <a:lnTo>
                    <a:pt x="61" y="156"/>
                  </a:lnTo>
                  <a:lnTo>
                    <a:pt x="51" y="156"/>
                  </a:lnTo>
                  <a:lnTo>
                    <a:pt x="42" y="154"/>
                  </a:lnTo>
                  <a:lnTo>
                    <a:pt x="33" y="150"/>
                  </a:lnTo>
                  <a:lnTo>
                    <a:pt x="26" y="135"/>
                  </a:lnTo>
                  <a:lnTo>
                    <a:pt x="20" y="117"/>
                  </a:lnTo>
                  <a:lnTo>
                    <a:pt x="15" y="100"/>
                  </a:lnTo>
                  <a:lnTo>
                    <a:pt x="9" y="81"/>
                  </a:lnTo>
                  <a:lnTo>
                    <a:pt x="5" y="63"/>
                  </a:lnTo>
                  <a:lnTo>
                    <a:pt x="2" y="42"/>
                  </a:lnTo>
                  <a:lnTo>
                    <a:pt x="1" y="21"/>
                  </a:lnTo>
                  <a:lnTo>
                    <a:pt x="0" y="0"/>
                  </a:lnTo>
                  <a:lnTo>
                    <a:pt x="9" y="9"/>
                  </a:lnTo>
                  <a:lnTo>
                    <a:pt x="20" y="20"/>
                  </a:lnTo>
                  <a:lnTo>
                    <a:pt x="31" y="32"/>
                  </a:lnTo>
                  <a:lnTo>
                    <a:pt x="42" y="40"/>
                  </a:lnTo>
                  <a:lnTo>
                    <a:pt x="52" y="46"/>
                  </a:lnTo>
                  <a:lnTo>
                    <a:pt x="63" y="46"/>
                  </a:lnTo>
                  <a:lnTo>
                    <a:pt x="74" y="37"/>
                  </a:lnTo>
                  <a:lnTo>
                    <a:pt x="83" y="20"/>
                  </a:lnTo>
                  <a:close/>
                </a:path>
              </a:pathLst>
            </a:custGeom>
            <a:solidFill>
              <a:srgbClr val="3F7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5" name="Freeform 97"/>
            <p:cNvSpPr>
              <a:spLocks/>
            </p:cNvSpPr>
            <p:nvPr/>
          </p:nvSpPr>
          <p:spPr bwMode="auto">
            <a:xfrm>
              <a:off x="2387" y="3183"/>
              <a:ext cx="287" cy="170"/>
            </a:xfrm>
            <a:custGeom>
              <a:avLst/>
              <a:gdLst/>
              <a:ahLst/>
              <a:cxnLst>
                <a:cxn ang="0">
                  <a:pos x="142" y="21"/>
                </a:cxn>
                <a:cxn ang="0">
                  <a:pos x="126" y="56"/>
                </a:cxn>
                <a:cxn ang="0">
                  <a:pos x="111" y="91"/>
                </a:cxn>
                <a:cxn ang="0">
                  <a:pos x="104" y="129"/>
                </a:cxn>
                <a:cxn ang="0">
                  <a:pos x="125" y="138"/>
                </a:cxn>
                <a:cxn ang="0">
                  <a:pos x="152" y="80"/>
                </a:cxn>
                <a:cxn ang="0">
                  <a:pos x="179" y="21"/>
                </a:cxn>
                <a:cxn ang="0">
                  <a:pos x="217" y="0"/>
                </a:cxn>
                <a:cxn ang="0">
                  <a:pos x="249" y="26"/>
                </a:cxn>
                <a:cxn ang="0">
                  <a:pos x="262" y="42"/>
                </a:cxn>
                <a:cxn ang="0">
                  <a:pos x="273" y="59"/>
                </a:cxn>
                <a:cxn ang="0">
                  <a:pos x="284" y="80"/>
                </a:cxn>
                <a:cxn ang="0">
                  <a:pos x="267" y="101"/>
                </a:cxn>
                <a:cxn ang="0">
                  <a:pos x="252" y="141"/>
                </a:cxn>
                <a:cxn ang="0">
                  <a:pos x="253" y="200"/>
                </a:cxn>
                <a:cxn ang="0">
                  <a:pos x="251" y="260"/>
                </a:cxn>
                <a:cxn ang="0">
                  <a:pos x="180" y="180"/>
                </a:cxn>
                <a:cxn ang="0">
                  <a:pos x="165" y="204"/>
                </a:cxn>
                <a:cxn ang="0">
                  <a:pos x="152" y="234"/>
                </a:cxn>
                <a:cxn ang="0">
                  <a:pos x="142" y="269"/>
                </a:cxn>
                <a:cxn ang="0">
                  <a:pos x="130" y="300"/>
                </a:cxn>
                <a:cxn ang="0">
                  <a:pos x="98" y="274"/>
                </a:cxn>
                <a:cxn ang="0">
                  <a:pos x="68" y="295"/>
                </a:cxn>
                <a:cxn ang="0">
                  <a:pos x="37" y="330"/>
                </a:cxn>
                <a:cxn ang="0">
                  <a:pos x="0" y="338"/>
                </a:cxn>
                <a:cxn ang="0">
                  <a:pos x="6" y="283"/>
                </a:cxn>
                <a:cxn ang="0">
                  <a:pos x="25" y="230"/>
                </a:cxn>
                <a:cxn ang="0">
                  <a:pos x="36" y="183"/>
                </a:cxn>
                <a:cxn ang="0">
                  <a:pos x="18" y="141"/>
                </a:cxn>
                <a:cxn ang="0">
                  <a:pos x="37" y="111"/>
                </a:cxn>
                <a:cxn ang="0">
                  <a:pos x="62" y="91"/>
                </a:cxn>
                <a:cxn ang="0">
                  <a:pos x="77" y="66"/>
                </a:cxn>
                <a:cxn ang="0">
                  <a:pos x="69" y="19"/>
                </a:cxn>
                <a:cxn ang="0">
                  <a:pos x="86" y="2"/>
                </a:cxn>
                <a:cxn ang="0">
                  <a:pos x="105" y="0"/>
                </a:cxn>
                <a:cxn ang="0">
                  <a:pos x="126" y="2"/>
                </a:cxn>
                <a:cxn ang="0">
                  <a:pos x="147" y="2"/>
                </a:cxn>
              </a:cxnLst>
              <a:rect l="0" t="0" r="r" b="b"/>
              <a:pathLst>
                <a:path w="287" h="340">
                  <a:moveTo>
                    <a:pt x="147" y="2"/>
                  </a:moveTo>
                  <a:lnTo>
                    <a:pt x="142" y="21"/>
                  </a:lnTo>
                  <a:lnTo>
                    <a:pt x="135" y="38"/>
                  </a:lnTo>
                  <a:lnTo>
                    <a:pt x="126" y="56"/>
                  </a:lnTo>
                  <a:lnTo>
                    <a:pt x="118" y="73"/>
                  </a:lnTo>
                  <a:lnTo>
                    <a:pt x="111" y="91"/>
                  </a:lnTo>
                  <a:lnTo>
                    <a:pt x="105" y="108"/>
                  </a:lnTo>
                  <a:lnTo>
                    <a:pt x="104" y="129"/>
                  </a:lnTo>
                  <a:lnTo>
                    <a:pt x="109" y="150"/>
                  </a:lnTo>
                  <a:lnTo>
                    <a:pt x="125" y="138"/>
                  </a:lnTo>
                  <a:lnTo>
                    <a:pt x="140" y="111"/>
                  </a:lnTo>
                  <a:lnTo>
                    <a:pt x="152" y="80"/>
                  </a:lnTo>
                  <a:lnTo>
                    <a:pt x="165" y="49"/>
                  </a:lnTo>
                  <a:lnTo>
                    <a:pt x="179" y="21"/>
                  </a:lnTo>
                  <a:lnTo>
                    <a:pt x="196" y="3"/>
                  </a:lnTo>
                  <a:lnTo>
                    <a:pt x="217" y="0"/>
                  </a:lnTo>
                  <a:lnTo>
                    <a:pt x="243" y="19"/>
                  </a:lnTo>
                  <a:lnTo>
                    <a:pt x="249" y="26"/>
                  </a:lnTo>
                  <a:lnTo>
                    <a:pt x="255" y="35"/>
                  </a:lnTo>
                  <a:lnTo>
                    <a:pt x="262" y="42"/>
                  </a:lnTo>
                  <a:lnTo>
                    <a:pt x="268" y="50"/>
                  </a:lnTo>
                  <a:lnTo>
                    <a:pt x="273" y="59"/>
                  </a:lnTo>
                  <a:lnTo>
                    <a:pt x="278" y="70"/>
                  </a:lnTo>
                  <a:lnTo>
                    <a:pt x="284" y="80"/>
                  </a:lnTo>
                  <a:lnTo>
                    <a:pt x="287" y="94"/>
                  </a:lnTo>
                  <a:lnTo>
                    <a:pt x="267" y="101"/>
                  </a:lnTo>
                  <a:lnTo>
                    <a:pt x="256" y="117"/>
                  </a:lnTo>
                  <a:lnTo>
                    <a:pt x="252" y="141"/>
                  </a:lnTo>
                  <a:lnTo>
                    <a:pt x="252" y="169"/>
                  </a:lnTo>
                  <a:lnTo>
                    <a:pt x="253" y="200"/>
                  </a:lnTo>
                  <a:lnTo>
                    <a:pt x="253" y="232"/>
                  </a:lnTo>
                  <a:lnTo>
                    <a:pt x="251" y="260"/>
                  </a:lnTo>
                  <a:lnTo>
                    <a:pt x="243" y="283"/>
                  </a:lnTo>
                  <a:lnTo>
                    <a:pt x="180" y="180"/>
                  </a:lnTo>
                  <a:lnTo>
                    <a:pt x="172" y="190"/>
                  </a:lnTo>
                  <a:lnTo>
                    <a:pt x="165" y="204"/>
                  </a:lnTo>
                  <a:lnTo>
                    <a:pt x="158" y="218"/>
                  </a:lnTo>
                  <a:lnTo>
                    <a:pt x="152" y="234"/>
                  </a:lnTo>
                  <a:lnTo>
                    <a:pt x="147" y="251"/>
                  </a:lnTo>
                  <a:lnTo>
                    <a:pt x="142" y="269"/>
                  </a:lnTo>
                  <a:lnTo>
                    <a:pt x="137" y="284"/>
                  </a:lnTo>
                  <a:lnTo>
                    <a:pt x="130" y="300"/>
                  </a:lnTo>
                  <a:lnTo>
                    <a:pt x="114" y="279"/>
                  </a:lnTo>
                  <a:lnTo>
                    <a:pt x="98" y="274"/>
                  </a:lnTo>
                  <a:lnTo>
                    <a:pt x="82" y="281"/>
                  </a:lnTo>
                  <a:lnTo>
                    <a:pt x="68" y="295"/>
                  </a:lnTo>
                  <a:lnTo>
                    <a:pt x="52" y="314"/>
                  </a:lnTo>
                  <a:lnTo>
                    <a:pt x="37" y="330"/>
                  </a:lnTo>
                  <a:lnTo>
                    <a:pt x="19" y="340"/>
                  </a:lnTo>
                  <a:lnTo>
                    <a:pt x="0" y="338"/>
                  </a:lnTo>
                  <a:lnTo>
                    <a:pt x="0" y="310"/>
                  </a:lnTo>
                  <a:lnTo>
                    <a:pt x="6" y="283"/>
                  </a:lnTo>
                  <a:lnTo>
                    <a:pt x="15" y="256"/>
                  </a:lnTo>
                  <a:lnTo>
                    <a:pt x="25" y="230"/>
                  </a:lnTo>
                  <a:lnTo>
                    <a:pt x="32" y="206"/>
                  </a:lnTo>
                  <a:lnTo>
                    <a:pt x="36" y="183"/>
                  </a:lnTo>
                  <a:lnTo>
                    <a:pt x="32" y="162"/>
                  </a:lnTo>
                  <a:lnTo>
                    <a:pt x="18" y="141"/>
                  </a:lnTo>
                  <a:lnTo>
                    <a:pt x="25" y="124"/>
                  </a:lnTo>
                  <a:lnTo>
                    <a:pt x="37" y="111"/>
                  </a:lnTo>
                  <a:lnTo>
                    <a:pt x="49" y="101"/>
                  </a:lnTo>
                  <a:lnTo>
                    <a:pt x="62" y="91"/>
                  </a:lnTo>
                  <a:lnTo>
                    <a:pt x="72" y="80"/>
                  </a:lnTo>
                  <a:lnTo>
                    <a:pt x="77" y="66"/>
                  </a:lnTo>
                  <a:lnTo>
                    <a:pt x="77" y="45"/>
                  </a:lnTo>
                  <a:lnTo>
                    <a:pt x="69" y="19"/>
                  </a:lnTo>
                  <a:lnTo>
                    <a:pt x="77" y="8"/>
                  </a:lnTo>
                  <a:lnTo>
                    <a:pt x="86" y="2"/>
                  </a:lnTo>
                  <a:lnTo>
                    <a:pt x="95" y="0"/>
                  </a:lnTo>
                  <a:lnTo>
                    <a:pt x="105" y="0"/>
                  </a:lnTo>
                  <a:lnTo>
                    <a:pt x="116" y="0"/>
                  </a:lnTo>
                  <a:lnTo>
                    <a:pt x="126" y="2"/>
                  </a:lnTo>
                  <a:lnTo>
                    <a:pt x="137" y="2"/>
                  </a:lnTo>
                  <a:lnTo>
                    <a:pt x="147" y="2"/>
                  </a:lnTo>
                  <a:close/>
                </a:path>
              </a:pathLst>
            </a:custGeom>
            <a:solidFill>
              <a:srgbClr val="49B7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6" name="Freeform 98"/>
            <p:cNvSpPr>
              <a:spLocks/>
            </p:cNvSpPr>
            <p:nvPr/>
          </p:nvSpPr>
          <p:spPr bwMode="auto">
            <a:xfrm>
              <a:off x="2668" y="3184"/>
              <a:ext cx="141" cy="450"/>
            </a:xfrm>
            <a:custGeom>
              <a:avLst/>
              <a:gdLst/>
              <a:ahLst/>
              <a:cxnLst>
                <a:cxn ang="0">
                  <a:pos x="112" y="139"/>
                </a:cxn>
                <a:cxn ang="0">
                  <a:pos x="119" y="179"/>
                </a:cxn>
                <a:cxn ang="0">
                  <a:pos x="126" y="223"/>
                </a:cxn>
                <a:cxn ang="0">
                  <a:pos x="131" y="268"/>
                </a:cxn>
                <a:cxn ang="0">
                  <a:pos x="135" y="315"/>
                </a:cxn>
                <a:cxn ang="0">
                  <a:pos x="136" y="361"/>
                </a:cxn>
                <a:cxn ang="0">
                  <a:pos x="133" y="406"/>
                </a:cxn>
                <a:cxn ang="0">
                  <a:pos x="124" y="448"/>
                </a:cxn>
                <a:cxn ang="0">
                  <a:pos x="112" y="486"/>
                </a:cxn>
                <a:cxn ang="0">
                  <a:pos x="122" y="513"/>
                </a:cxn>
                <a:cxn ang="0">
                  <a:pos x="131" y="541"/>
                </a:cxn>
                <a:cxn ang="0">
                  <a:pos x="136" y="572"/>
                </a:cxn>
                <a:cxn ang="0">
                  <a:pos x="140" y="603"/>
                </a:cxn>
                <a:cxn ang="0">
                  <a:pos x="141" y="635"/>
                </a:cxn>
                <a:cxn ang="0">
                  <a:pos x="141" y="668"/>
                </a:cxn>
                <a:cxn ang="0">
                  <a:pos x="139" y="699"/>
                </a:cxn>
                <a:cxn ang="0">
                  <a:pos x="136" y="731"/>
                </a:cxn>
                <a:cxn ang="0">
                  <a:pos x="129" y="759"/>
                </a:cxn>
                <a:cxn ang="0">
                  <a:pos x="119" y="783"/>
                </a:cxn>
                <a:cxn ang="0">
                  <a:pos x="109" y="806"/>
                </a:cxn>
                <a:cxn ang="0">
                  <a:pos x="96" y="829"/>
                </a:cxn>
                <a:cxn ang="0">
                  <a:pos x="84" y="848"/>
                </a:cxn>
                <a:cxn ang="0">
                  <a:pos x="69" y="867"/>
                </a:cxn>
                <a:cxn ang="0">
                  <a:pos x="55" y="884"/>
                </a:cxn>
                <a:cxn ang="0">
                  <a:pos x="40" y="900"/>
                </a:cxn>
                <a:cxn ang="0">
                  <a:pos x="33" y="856"/>
                </a:cxn>
                <a:cxn ang="0">
                  <a:pos x="22" y="808"/>
                </a:cxn>
                <a:cxn ang="0">
                  <a:pos x="12" y="759"/>
                </a:cxn>
                <a:cxn ang="0">
                  <a:pos x="4" y="708"/>
                </a:cxn>
                <a:cxn ang="0">
                  <a:pos x="0" y="659"/>
                </a:cxn>
                <a:cxn ang="0">
                  <a:pos x="4" y="612"/>
                </a:cxn>
                <a:cxn ang="0">
                  <a:pos x="16" y="570"/>
                </a:cxn>
                <a:cxn ang="0">
                  <a:pos x="40" y="534"/>
                </a:cxn>
                <a:cxn ang="0">
                  <a:pos x="48" y="530"/>
                </a:cxn>
                <a:cxn ang="0">
                  <a:pos x="58" y="527"/>
                </a:cxn>
                <a:cxn ang="0">
                  <a:pos x="67" y="523"/>
                </a:cxn>
                <a:cxn ang="0">
                  <a:pos x="77" y="518"/>
                </a:cxn>
                <a:cxn ang="0">
                  <a:pos x="85" y="511"/>
                </a:cxn>
                <a:cxn ang="0">
                  <a:pos x="93" y="502"/>
                </a:cxn>
                <a:cxn ang="0">
                  <a:pos x="102" y="492"/>
                </a:cxn>
                <a:cxn ang="0">
                  <a:pos x="108" y="476"/>
                </a:cxn>
                <a:cxn ang="0">
                  <a:pos x="114" y="424"/>
                </a:cxn>
                <a:cxn ang="0">
                  <a:pos x="117" y="370"/>
                </a:cxn>
                <a:cxn ang="0">
                  <a:pos x="118" y="314"/>
                </a:cxn>
                <a:cxn ang="0">
                  <a:pos x="116" y="260"/>
                </a:cxn>
                <a:cxn ang="0">
                  <a:pos x="111" y="205"/>
                </a:cxn>
                <a:cxn ang="0">
                  <a:pos x="102" y="153"/>
                </a:cxn>
                <a:cxn ang="0">
                  <a:pos x="87" y="106"/>
                </a:cxn>
                <a:cxn ang="0">
                  <a:pos x="68" y="64"/>
                </a:cxn>
                <a:cxn ang="0">
                  <a:pos x="12" y="0"/>
                </a:cxn>
                <a:cxn ang="0">
                  <a:pos x="30" y="3"/>
                </a:cxn>
                <a:cxn ang="0">
                  <a:pos x="45" y="13"/>
                </a:cxn>
                <a:cxn ang="0">
                  <a:pos x="59" y="27"/>
                </a:cxn>
                <a:cxn ang="0">
                  <a:pos x="71" y="47"/>
                </a:cxn>
                <a:cxn ang="0">
                  <a:pos x="83" y="68"/>
                </a:cxn>
                <a:cxn ang="0">
                  <a:pos x="93" y="90"/>
                </a:cxn>
                <a:cxn ang="0">
                  <a:pos x="103" y="115"/>
                </a:cxn>
                <a:cxn ang="0">
                  <a:pos x="112" y="139"/>
                </a:cxn>
              </a:cxnLst>
              <a:rect l="0" t="0" r="r" b="b"/>
              <a:pathLst>
                <a:path w="141" h="900">
                  <a:moveTo>
                    <a:pt x="112" y="139"/>
                  </a:moveTo>
                  <a:lnTo>
                    <a:pt x="119" y="179"/>
                  </a:lnTo>
                  <a:lnTo>
                    <a:pt x="126" y="223"/>
                  </a:lnTo>
                  <a:lnTo>
                    <a:pt x="131" y="268"/>
                  </a:lnTo>
                  <a:lnTo>
                    <a:pt x="135" y="315"/>
                  </a:lnTo>
                  <a:lnTo>
                    <a:pt x="136" y="361"/>
                  </a:lnTo>
                  <a:lnTo>
                    <a:pt x="133" y="406"/>
                  </a:lnTo>
                  <a:lnTo>
                    <a:pt x="124" y="448"/>
                  </a:lnTo>
                  <a:lnTo>
                    <a:pt x="112" y="486"/>
                  </a:lnTo>
                  <a:lnTo>
                    <a:pt x="122" y="513"/>
                  </a:lnTo>
                  <a:lnTo>
                    <a:pt x="131" y="541"/>
                  </a:lnTo>
                  <a:lnTo>
                    <a:pt x="136" y="572"/>
                  </a:lnTo>
                  <a:lnTo>
                    <a:pt x="140" y="603"/>
                  </a:lnTo>
                  <a:lnTo>
                    <a:pt x="141" y="635"/>
                  </a:lnTo>
                  <a:lnTo>
                    <a:pt x="141" y="668"/>
                  </a:lnTo>
                  <a:lnTo>
                    <a:pt x="139" y="699"/>
                  </a:lnTo>
                  <a:lnTo>
                    <a:pt x="136" y="731"/>
                  </a:lnTo>
                  <a:lnTo>
                    <a:pt x="129" y="759"/>
                  </a:lnTo>
                  <a:lnTo>
                    <a:pt x="119" y="783"/>
                  </a:lnTo>
                  <a:lnTo>
                    <a:pt x="109" y="806"/>
                  </a:lnTo>
                  <a:lnTo>
                    <a:pt x="96" y="829"/>
                  </a:lnTo>
                  <a:lnTo>
                    <a:pt x="84" y="848"/>
                  </a:lnTo>
                  <a:lnTo>
                    <a:pt x="69" y="867"/>
                  </a:lnTo>
                  <a:lnTo>
                    <a:pt x="55" y="884"/>
                  </a:lnTo>
                  <a:lnTo>
                    <a:pt x="40" y="900"/>
                  </a:lnTo>
                  <a:lnTo>
                    <a:pt x="33" y="856"/>
                  </a:lnTo>
                  <a:lnTo>
                    <a:pt x="22" y="808"/>
                  </a:lnTo>
                  <a:lnTo>
                    <a:pt x="12" y="759"/>
                  </a:lnTo>
                  <a:lnTo>
                    <a:pt x="4" y="708"/>
                  </a:lnTo>
                  <a:lnTo>
                    <a:pt x="0" y="659"/>
                  </a:lnTo>
                  <a:lnTo>
                    <a:pt x="4" y="612"/>
                  </a:lnTo>
                  <a:lnTo>
                    <a:pt x="16" y="570"/>
                  </a:lnTo>
                  <a:lnTo>
                    <a:pt x="40" y="534"/>
                  </a:lnTo>
                  <a:lnTo>
                    <a:pt x="48" y="530"/>
                  </a:lnTo>
                  <a:lnTo>
                    <a:pt x="58" y="527"/>
                  </a:lnTo>
                  <a:lnTo>
                    <a:pt x="67" y="523"/>
                  </a:lnTo>
                  <a:lnTo>
                    <a:pt x="77" y="518"/>
                  </a:lnTo>
                  <a:lnTo>
                    <a:pt x="85" y="511"/>
                  </a:lnTo>
                  <a:lnTo>
                    <a:pt x="93" y="502"/>
                  </a:lnTo>
                  <a:lnTo>
                    <a:pt x="102" y="492"/>
                  </a:lnTo>
                  <a:lnTo>
                    <a:pt x="108" y="476"/>
                  </a:lnTo>
                  <a:lnTo>
                    <a:pt x="114" y="424"/>
                  </a:lnTo>
                  <a:lnTo>
                    <a:pt x="117" y="370"/>
                  </a:lnTo>
                  <a:lnTo>
                    <a:pt x="118" y="314"/>
                  </a:lnTo>
                  <a:lnTo>
                    <a:pt x="116" y="260"/>
                  </a:lnTo>
                  <a:lnTo>
                    <a:pt x="111" y="205"/>
                  </a:lnTo>
                  <a:lnTo>
                    <a:pt x="102" y="153"/>
                  </a:lnTo>
                  <a:lnTo>
                    <a:pt x="87" y="106"/>
                  </a:lnTo>
                  <a:lnTo>
                    <a:pt x="68" y="64"/>
                  </a:lnTo>
                  <a:lnTo>
                    <a:pt x="12" y="0"/>
                  </a:lnTo>
                  <a:lnTo>
                    <a:pt x="30" y="3"/>
                  </a:lnTo>
                  <a:lnTo>
                    <a:pt x="45" y="13"/>
                  </a:lnTo>
                  <a:lnTo>
                    <a:pt x="59" y="27"/>
                  </a:lnTo>
                  <a:lnTo>
                    <a:pt x="71" y="47"/>
                  </a:lnTo>
                  <a:lnTo>
                    <a:pt x="83" y="68"/>
                  </a:lnTo>
                  <a:lnTo>
                    <a:pt x="93" y="90"/>
                  </a:lnTo>
                  <a:lnTo>
                    <a:pt x="103" y="115"/>
                  </a:lnTo>
                  <a:lnTo>
                    <a:pt x="112" y="139"/>
                  </a:lnTo>
                  <a:close/>
                </a:path>
              </a:pathLst>
            </a:custGeom>
            <a:solidFill>
              <a:srgbClr val="49B7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7" name="Freeform 99"/>
            <p:cNvSpPr>
              <a:spLocks/>
            </p:cNvSpPr>
            <p:nvPr/>
          </p:nvSpPr>
          <p:spPr bwMode="auto">
            <a:xfrm>
              <a:off x="2096" y="3281"/>
              <a:ext cx="511" cy="603"/>
            </a:xfrm>
            <a:custGeom>
              <a:avLst/>
              <a:gdLst/>
              <a:ahLst/>
              <a:cxnLst>
                <a:cxn ang="0">
                  <a:pos x="319" y="572"/>
                </a:cxn>
                <a:cxn ang="0">
                  <a:pos x="331" y="572"/>
                </a:cxn>
                <a:cxn ang="0">
                  <a:pos x="341" y="569"/>
                </a:cxn>
                <a:cxn ang="0">
                  <a:pos x="350" y="562"/>
                </a:cxn>
                <a:cxn ang="0">
                  <a:pos x="357" y="552"/>
                </a:cxn>
                <a:cxn ang="0">
                  <a:pos x="363" y="541"/>
                </a:cxn>
                <a:cxn ang="0">
                  <a:pos x="369" y="527"/>
                </a:cxn>
                <a:cxn ang="0">
                  <a:pos x="376" y="513"/>
                </a:cxn>
                <a:cxn ang="0">
                  <a:pos x="382" y="499"/>
                </a:cxn>
                <a:cxn ang="0">
                  <a:pos x="384" y="525"/>
                </a:cxn>
                <a:cxn ang="0">
                  <a:pos x="381" y="552"/>
                </a:cxn>
                <a:cxn ang="0">
                  <a:pos x="375" y="578"/>
                </a:cxn>
                <a:cxn ang="0">
                  <a:pos x="366" y="606"/>
                </a:cxn>
                <a:cxn ang="0">
                  <a:pos x="360" y="634"/>
                </a:cxn>
                <a:cxn ang="0">
                  <a:pos x="355" y="663"/>
                </a:cxn>
                <a:cxn ang="0">
                  <a:pos x="355" y="693"/>
                </a:cxn>
                <a:cxn ang="0">
                  <a:pos x="360" y="724"/>
                </a:cxn>
                <a:cxn ang="0">
                  <a:pos x="378" y="785"/>
                </a:cxn>
                <a:cxn ang="0">
                  <a:pos x="401" y="843"/>
                </a:cxn>
                <a:cxn ang="0">
                  <a:pos x="425" y="901"/>
                </a:cxn>
                <a:cxn ang="0">
                  <a:pos x="450" y="958"/>
                </a:cxn>
                <a:cxn ang="0">
                  <a:pos x="472" y="1016"/>
                </a:cxn>
                <a:cxn ang="0">
                  <a:pos x="491" y="1075"/>
                </a:cxn>
                <a:cxn ang="0">
                  <a:pos x="505" y="1138"/>
                </a:cxn>
                <a:cxn ang="0">
                  <a:pos x="511" y="1204"/>
                </a:cxn>
                <a:cxn ang="0">
                  <a:pos x="485" y="1124"/>
                </a:cxn>
                <a:cxn ang="0">
                  <a:pos x="459" y="1044"/>
                </a:cxn>
                <a:cxn ang="0">
                  <a:pos x="433" y="965"/>
                </a:cxn>
                <a:cxn ang="0">
                  <a:pos x="406" y="885"/>
                </a:cxn>
                <a:cxn ang="0">
                  <a:pos x="379" y="805"/>
                </a:cxn>
                <a:cxn ang="0">
                  <a:pos x="351" y="726"/>
                </a:cxn>
                <a:cxn ang="0">
                  <a:pos x="322" y="648"/>
                </a:cxn>
                <a:cxn ang="0">
                  <a:pos x="293" y="569"/>
                </a:cxn>
                <a:cxn ang="0">
                  <a:pos x="262" y="492"/>
                </a:cxn>
                <a:cxn ang="0">
                  <a:pos x="230" y="417"/>
                </a:cxn>
                <a:cxn ang="0">
                  <a:pos x="196" y="344"/>
                </a:cxn>
                <a:cxn ang="0">
                  <a:pos x="161" y="271"/>
                </a:cxn>
                <a:cxn ang="0">
                  <a:pos x="124" y="201"/>
                </a:cxn>
                <a:cxn ang="0">
                  <a:pos x="85" y="131"/>
                </a:cxn>
                <a:cxn ang="0">
                  <a:pos x="44" y="65"/>
                </a:cxn>
                <a:cxn ang="0">
                  <a:pos x="0" y="0"/>
                </a:cxn>
                <a:cxn ang="0">
                  <a:pos x="23" y="26"/>
                </a:cxn>
                <a:cxn ang="0">
                  <a:pos x="46" y="56"/>
                </a:cxn>
                <a:cxn ang="0">
                  <a:pos x="67" y="86"/>
                </a:cxn>
                <a:cxn ang="0">
                  <a:pos x="89" y="119"/>
                </a:cxn>
                <a:cxn ang="0">
                  <a:pos x="109" y="152"/>
                </a:cxn>
                <a:cxn ang="0">
                  <a:pos x="130" y="188"/>
                </a:cxn>
                <a:cxn ang="0">
                  <a:pos x="149" y="225"/>
                </a:cxn>
                <a:cxn ang="0">
                  <a:pos x="168" y="262"/>
                </a:cxn>
                <a:cxn ang="0">
                  <a:pos x="188" y="300"/>
                </a:cxn>
                <a:cxn ang="0">
                  <a:pos x="207" y="339"/>
                </a:cxn>
                <a:cxn ang="0">
                  <a:pos x="226" y="379"/>
                </a:cxn>
                <a:cxn ang="0">
                  <a:pos x="244" y="417"/>
                </a:cxn>
                <a:cxn ang="0">
                  <a:pos x="263" y="457"/>
                </a:cxn>
                <a:cxn ang="0">
                  <a:pos x="282" y="496"/>
                </a:cxn>
                <a:cxn ang="0">
                  <a:pos x="301" y="534"/>
                </a:cxn>
                <a:cxn ang="0">
                  <a:pos x="319" y="572"/>
                </a:cxn>
              </a:cxnLst>
              <a:rect l="0" t="0" r="r" b="b"/>
              <a:pathLst>
                <a:path w="511" h="1204">
                  <a:moveTo>
                    <a:pt x="319" y="572"/>
                  </a:moveTo>
                  <a:lnTo>
                    <a:pt x="331" y="572"/>
                  </a:lnTo>
                  <a:lnTo>
                    <a:pt x="341" y="569"/>
                  </a:lnTo>
                  <a:lnTo>
                    <a:pt x="350" y="562"/>
                  </a:lnTo>
                  <a:lnTo>
                    <a:pt x="357" y="552"/>
                  </a:lnTo>
                  <a:lnTo>
                    <a:pt x="363" y="541"/>
                  </a:lnTo>
                  <a:lnTo>
                    <a:pt x="369" y="527"/>
                  </a:lnTo>
                  <a:lnTo>
                    <a:pt x="376" y="513"/>
                  </a:lnTo>
                  <a:lnTo>
                    <a:pt x="382" y="499"/>
                  </a:lnTo>
                  <a:lnTo>
                    <a:pt x="384" y="525"/>
                  </a:lnTo>
                  <a:lnTo>
                    <a:pt x="381" y="552"/>
                  </a:lnTo>
                  <a:lnTo>
                    <a:pt x="375" y="578"/>
                  </a:lnTo>
                  <a:lnTo>
                    <a:pt x="366" y="606"/>
                  </a:lnTo>
                  <a:lnTo>
                    <a:pt x="360" y="634"/>
                  </a:lnTo>
                  <a:lnTo>
                    <a:pt x="355" y="663"/>
                  </a:lnTo>
                  <a:lnTo>
                    <a:pt x="355" y="693"/>
                  </a:lnTo>
                  <a:lnTo>
                    <a:pt x="360" y="724"/>
                  </a:lnTo>
                  <a:lnTo>
                    <a:pt x="378" y="785"/>
                  </a:lnTo>
                  <a:lnTo>
                    <a:pt x="401" y="843"/>
                  </a:lnTo>
                  <a:lnTo>
                    <a:pt x="425" y="901"/>
                  </a:lnTo>
                  <a:lnTo>
                    <a:pt x="450" y="958"/>
                  </a:lnTo>
                  <a:lnTo>
                    <a:pt x="472" y="1016"/>
                  </a:lnTo>
                  <a:lnTo>
                    <a:pt x="491" y="1075"/>
                  </a:lnTo>
                  <a:lnTo>
                    <a:pt x="505" y="1138"/>
                  </a:lnTo>
                  <a:lnTo>
                    <a:pt x="511" y="1204"/>
                  </a:lnTo>
                  <a:lnTo>
                    <a:pt x="485" y="1124"/>
                  </a:lnTo>
                  <a:lnTo>
                    <a:pt x="459" y="1044"/>
                  </a:lnTo>
                  <a:lnTo>
                    <a:pt x="433" y="965"/>
                  </a:lnTo>
                  <a:lnTo>
                    <a:pt x="406" y="885"/>
                  </a:lnTo>
                  <a:lnTo>
                    <a:pt x="379" y="805"/>
                  </a:lnTo>
                  <a:lnTo>
                    <a:pt x="351" y="726"/>
                  </a:lnTo>
                  <a:lnTo>
                    <a:pt x="322" y="648"/>
                  </a:lnTo>
                  <a:lnTo>
                    <a:pt x="293" y="569"/>
                  </a:lnTo>
                  <a:lnTo>
                    <a:pt x="262" y="492"/>
                  </a:lnTo>
                  <a:lnTo>
                    <a:pt x="230" y="417"/>
                  </a:lnTo>
                  <a:lnTo>
                    <a:pt x="196" y="344"/>
                  </a:lnTo>
                  <a:lnTo>
                    <a:pt x="161" y="271"/>
                  </a:lnTo>
                  <a:lnTo>
                    <a:pt x="124" y="201"/>
                  </a:lnTo>
                  <a:lnTo>
                    <a:pt x="85" y="131"/>
                  </a:lnTo>
                  <a:lnTo>
                    <a:pt x="44" y="65"/>
                  </a:lnTo>
                  <a:lnTo>
                    <a:pt x="0" y="0"/>
                  </a:lnTo>
                  <a:lnTo>
                    <a:pt x="23" y="26"/>
                  </a:lnTo>
                  <a:lnTo>
                    <a:pt x="46" y="56"/>
                  </a:lnTo>
                  <a:lnTo>
                    <a:pt x="67" y="86"/>
                  </a:lnTo>
                  <a:lnTo>
                    <a:pt x="89" y="119"/>
                  </a:lnTo>
                  <a:lnTo>
                    <a:pt x="109" y="152"/>
                  </a:lnTo>
                  <a:lnTo>
                    <a:pt x="130" y="188"/>
                  </a:lnTo>
                  <a:lnTo>
                    <a:pt x="149" y="225"/>
                  </a:lnTo>
                  <a:lnTo>
                    <a:pt x="168" y="262"/>
                  </a:lnTo>
                  <a:lnTo>
                    <a:pt x="188" y="300"/>
                  </a:lnTo>
                  <a:lnTo>
                    <a:pt x="207" y="339"/>
                  </a:lnTo>
                  <a:lnTo>
                    <a:pt x="226" y="379"/>
                  </a:lnTo>
                  <a:lnTo>
                    <a:pt x="244" y="417"/>
                  </a:lnTo>
                  <a:lnTo>
                    <a:pt x="263" y="457"/>
                  </a:lnTo>
                  <a:lnTo>
                    <a:pt x="282" y="496"/>
                  </a:lnTo>
                  <a:lnTo>
                    <a:pt x="301" y="534"/>
                  </a:lnTo>
                  <a:lnTo>
                    <a:pt x="319" y="572"/>
                  </a:lnTo>
                  <a:close/>
                </a:path>
              </a:pathLst>
            </a:custGeom>
            <a:solidFill>
              <a:srgbClr val="3F7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8" name="Freeform 100"/>
            <p:cNvSpPr>
              <a:spLocks/>
            </p:cNvSpPr>
            <p:nvPr/>
          </p:nvSpPr>
          <p:spPr bwMode="auto">
            <a:xfrm>
              <a:off x="2478" y="3357"/>
              <a:ext cx="237" cy="582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73"/>
                </a:cxn>
                <a:cxn ang="0">
                  <a:pos x="19" y="145"/>
                </a:cxn>
                <a:cxn ang="0">
                  <a:pos x="27" y="213"/>
                </a:cxn>
                <a:cxn ang="0">
                  <a:pos x="38" y="279"/>
                </a:cxn>
                <a:cxn ang="0">
                  <a:pos x="52" y="346"/>
                </a:cxn>
                <a:cxn ang="0">
                  <a:pos x="67" y="410"/>
                </a:cxn>
                <a:cxn ang="0">
                  <a:pos x="83" y="473"/>
                </a:cxn>
                <a:cxn ang="0">
                  <a:pos x="100" y="536"/>
                </a:cxn>
                <a:cxn ang="0">
                  <a:pos x="118" y="599"/>
                </a:cxn>
                <a:cxn ang="0">
                  <a:pos x="135" y="662"/>
                </a:cxn>
                <a:cxn ang="0">
                  <a:pos x="152" y="724"/>
                </a:cxn>
                <a:cxn ang="0">
                  <a:pos x="168" y="787"/>
                </a:cxn>
                <a:cxn ang="0">
                  <a:pos x="182" y="852"/>
                </a:cxn>
                <a:cxn ang="0">
                  <a:pos x="195" y="918"/>
                </a:cxn>
                <a:cxn ang="0">
                  <a:pos x="206" y="984"/>
                </a:cxn>
                <a:cxn ang="0">
                  <a:pos x="213" y="1054"/>
                </a:cxn>
                <a:cxn ang="0">
                  <a:pos x="226" y="1063"/>
                </a:cxn>
                <a:cxn ang="0">
                  <a:pos x="232" y="1074"/>
                </a:cxn>
                <a:cxn ang="0">
                  <a:pos x="236" y="1084"/>
                </a:cxn>
                <a:cxn ang="0">
                  <a:pos x="237" y="1096"/>
                </a:cxn>
                <a:cxn ang="0">
                  <a:pos x="236" y="1110"/>
                </a:cxn>
                <a:cxn ang="0">
                  <a:pos x="235" y="1126"/>
                </a:cxn>
                <a:cxn ang="0">
                  <a:pos x="234" y="1143"/>
                </a:cxn>
                <a:cxn ang="0">
                  <a:pos x="235" y="1164"/>
                </a:cxn>
                <a:cxn ang="0">
                  <a:pos x="231" y="1156"/>
                </a:cxn>
                <a:cxn ang="0">
                  <a:pos x="228" y="1147"/>
                </a:cxn>
                <a:cxn ang="0">
                  <a:pos x="225" y="1138"/>
                </a:cxn>
                <a:cxn ang="0">
                  <a:pos x="222" y="1128"/>
                </a:cxn>
                <a:cxn ang="0">
                  <a:pos x="219" y="1119"/>
                </a:cxn>
                <a:cxn ang="0">
                  <a:pos x="213" y="1110"/>
                </a:cxn>
                <a:cxn ang="0">
                  <a:pos x="208" y="1103"/>
                </a:cxn>
                <a:cxn ang="0">
                  <a:pos x="202" y="1100"/>
                </a:cxn>
                <a:cxn ang="0">
                  <a:pos x="196" y="1110"/>
                </a:cxn>
                <a:cxn ang="0">
                  <a:pos x="192" y="1037"/>
                </a:cxn>
                <a:cxn ang="0">
                  <a:pos x="183" y="965"/>
                </a:cxn>
                <a:cxn ang="0">
                  <a:pos x="173" y="894"/>
                </a:cxn>
                <a:cxn ang="0">
                  <a:pos x="160" y="824"/>
                </a:cxn>
                <a:cxn ang="0">
                  <a:pos x="146" y="756"/>
                </a:cxn>
                <a:cxn ang="0">
                  <a:pos x="129" y="690"/>
                </a:cxn>
                <a:cxn ang="0">
                  <a:pos x="112" y="621"/>
                </a:cxn>
                <a:cxn ang="0">
                  <a:pos x="95" y="555"/>
                </a:cxn>
                <a:cxn ang="0">
                  <a:pos x="78" y="489"/>
                </a:cxn>
                <a:cxn ang="0">
                  <a:pos x="61" y="421"/>
                </a:cxn>
                <a:cxn ang="0">
                  <a:pos x="46" y="354"/>
                </a:cxn>
                <a:cxn ang="0">
                  <a:pos x="31" y="285"/>
                </a:cxn>
                <a:cxn ang="0">
                  <a:pos x="20" y="217"/>
                </a:cxn>
                <a:cxn ang="0">
                  <a:pos x="10" y="145"/>
                </a:cxn>
                <a:cxn ang="0">
                  <a:pos x="3" y="73"/>
                </a:cxn>
                <a:cxn ang="0">
                  <a:pos x="0" y="0"/>
                </a:cxn>
                <a:cxn ang="0">
                  <a:pos x="11" y="0"/>
                </a:cxn>
              </a:cxnLst>
              <a:rect l="0" t="0" r="r" b="b"/>
              <a:pathLst>
                <a:path w="237" h="1164">
                  <a:moveTo>
                    <a:pt x="11" y="0"/>
                  </a:moveTo>
                  <a:lnTo>
                    <a:pt x="13" y="73"/>
                  </a:lnTo>
                  <a:lnTo>
                    <a:pt x="19" y="145"/>
                  </a:lnTo>
                  <a:lnTo>
                    <a:pt x="27" y="213"/>
                  </a:lnTo>
                  <a:lnTo>
                    <a:pt x="38" y="279"/>
                  </a:lnTo>
                  <a:lnTo>
                    <a:pt x="52" y="346"/>
                  </a:lnTo>
                  <a:lnTo>
                    <a:pt x="67" y="410"/>
                  </a:lnTo>
                  <a:lnTo>
                    <a:pt x="83" y="473"/>
                  </a:lnTo>
                  <a:lnTo>
                    <a:pt x="100" y="536"/>
                  </a:lnTo>
                  <a:lnTo>
                    <a:pt x="118" y="599"/>
                  </a:lnTo>
                  <a:lnTo>
                    <a:pt x="135" y="662"/>
                  </a:lnTo>
                  <a:lnTo>
                    <a:pt x="152" y="724"/>
                  </a:lnTo>
                  <a:lnTo>
                    <a:pt x="168" y="787"/>
                  </a:lnTo>
                  <a:lnTo>
                    <a:pt x="182" y="852"/>
                  </a:lnTo>
                  <a:lnTo>
                    <a:pt x="195" y="918"/>
                  </a:lnTo>
                  <a:lnTo>
                    <a:pt x="206" y="984"/>
                  </a:lnTo>
                  <a:lnTo>
                    <a:pt x="213" y="1054"/>
                  </a:lnTo>
                  <a:lnTo>
                    <a:pt x="226" y="1063"/>
                  </a:lnTo>
                  <a:lnTo>
                    <a:pt x="232" y="1074"/>
                  </a:lnTo>
                  <a:lnTo>
                    <a:pt x="236" y="1084"/>
                  </a:lnTo>
                  <a:lnTo>
                    <a:pt x="237" y="1096"/>
                  </a:lnTo>
                  <a:lnTo>
                    <a:pt x="236" y="1110"/>
                  </a:lnTo>
                  <a:lnTo>
                    <a:pt x="235" y="1126"/>
                  </a:lnTo>
                  <a:lnTo>
                    <a:pt x="234" y="1143"/>
                  </a:lnTo>
                  <a:lnTo>
                    <a:pt x="235" y="1164"/>
                  </a:lnTo>
                  <a:lnTo>
                    <a:pt x="231" y="1156"/>
                  </a:lnTo>
                  <a:lnTo>
                    <a:pt x="228" y="1147"/>
                  </a:lnTo>
                  <a:lnTo>
                    <a:pt x="225" y="1138"/>
                  </a:lnTo>
                  <a:lnTo>
                    <a:pt x="222" y="1128"/>
                  </a:lnTo>
                  <a:lnTo>
                    <a:pt x="219" y="1119"/>
                  </a:lnTo>
                  <a:lnTo>
                    <a:pt x="213" y="1110"/>
                  </a:lnTo>
                  <a:lnTo>
                    <a:pt x="208" y="1103"/>
                  </a:lnTo>
                  <a:lnTo>
                    <a:pt x="202" y="1100"/>
                  </a:lnTo>
                  <a:lnTo>
                    <a:pt x="196" y="1110"/>
                  </a:lnTo>
                  <a:lnTo>
                    <a:pt x="192" y="1037"/>
                  </a:lnTo>
                  <a:lnTo>
                    <a:pt x="183" y="965"/>
                  </a:lnTo>
                  <a:lnTo>
                    <a:pt x="173" y="894"/>
                  </a:lnTo>
                  <a:lnTo>
                    <a:pt x="160" y="824"/>
                  </a:lnTo>
                  <a:lnTo>
                    <a:pt x="146" y="756"/>
                  </a:lnTo>
                  <a:lnTo>
                    <a:pt x="129" y="690"/>
                  </a:lnTo>
                  <a:lnTo>
                    <a:pt x="112" y="621"/>
                  </a:lnTo>
                  <a:lnTo>
                    <a:pt x="95" y="555"/>
                  </a:lnTo>
                  <a:lnTo>
                    <a:pt x="78" y="489"/>
                  </a:lnTo>
                  <a:lnTo>
                    <a:pt x="61" y="421"/>
                  </a:lnTo>
                  <a:lnTo>
                    <a:pt x="46" y="354"/>
                  </a:lnTo>
                  <a:lnTo>
                    <a:pt x="31" y="285"/>
                  </a:lnTo>
                  <a:lnTo>
                    <a:pt x="20" y="217"/>
                  </a:lnTo>
                  <a:lnTo>
                    <a:pt x="10" y="145"/>
                  </a:lnTo>
                  <a:lnTo>
                    <a:pt x="3" y="73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49B7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9" name="Freeform 101"/>
            <p:cNvSpPr>
              <a:spLocks/>
            </p:cNvSpPr>
            <p:nvPr/>
          </p:nvSpPr>
          <p:spPr bwMode="auto">
            <a:xfrm>
              <a:off x="2551" y="3437"/>
              <a:ext cx="117" cy="61"/>
            </a:xfrm>
            <a:custGeom>
              <a:avLst/>
              <a:gdLst/>
              <a:ahLst/>
              <a:cxnLst>
                <a:cxn ang="0">
                  <a:pos x="11" y="122"/>
                </a:cxn>
                <a:cxn ang="0">
                  <a:pos x="0" y="94"/>
                </a:cxn>
                <a:cxn ang="0">
                  <a:pos x="13" y="78"/>
                </a:cxn>
                <a:cxn ang="0">
                  <a:pos x="28" y="64"/>
                </a:cxn>
                <a:cxn ang="0">
                  <a:pos x="42" y="52"/>
                </a:cxn>
                <a:cxn ang="0">
                  <a:pos x="58" y="42"/>
                </a:cxn>
                <a:cxn ang="0">
                  <a:pos x="73" y="31"/>
                </a:cxn>
                <a:cxn ang="0">
                  <a:pos x="88" y="21"/>
                </a:cxn>
                <a:cxn ang="0">
                  <a:pos x="103" y="10"/>
                </a:cxn>
                <a:cxn ang="0">
                  <a:pos x="117" y="0"/>
                </a:cxn>
                <a:cxn ang="0">
                  <a:pos x="112" y="24"/>
                </a:cxn>
                <a:cxn ang="0">
                  <a:pos x="103" y="45"/>
                </a:cxn>
                <a:cxn ang="0">
                  <a:pos x="90" y="61"/>
                </a:cxn>
                <a:cxn ang="0">
                  <a:pos x="75" y="73"/>
                </a:cxn>
                <a:cxn ang="0">
                  <a:pos x="58" y="85"/>
                </a:cxn>
                <a:cxn ang="0">
                  <a:pos x="41" y="96"/>
                </a:cxn>
                <a:cxn ang="0">
                  <a:pos x="26" y="108"/>
                </a:cxn>
                <a:cxn ang="0">
                  <a:pos x="11" y="122"/>
                </a:cxn>
              </a:cxnLst>
              <a:rect l="0" t="0" r="r" b="b"/>
              <a:pathLst>
                <a:path w="117" h="122">
                  <a:moveTo>
                    <a:pt x="11" y="122"/>
                  </a:moveTo>
                  <a:lnTo>
                    <a:pt x="0" y="94"/>
                  </a:lnTo>
                  <a:lnTo>
                    <a:pt x="13" y="78"/>
                  </a:lnTo>
                  <a:lnTo>
                    <a:pt x="28" y="64"/>
                  </a:lnTo>
                  <a:lnTo>
                    <a:pt x="42" y="52"/>
                  </a:lnTo>
                  <a:lnTo>
                    <a:pt x="58" y="42"/>
                  </a:lnTo>
                  <a:lnTo>
                    <a:pt x="73" y="31"/>
                  </a:lnTo>
                  <a:lnTo>
                    <a:pt x="88" y="21"/>
                  </a:lnTo>
                  <a:lnTo>
                    <a:pt x="103" y="10"/>
                  </a:lnTo>
                  <a:lnTo>
                    <a:pt x="117" y="0"/>
                  </a:lnTo>
                  <a:lnTo>
                    <a:pt x="112" y="24"/>
                  </a:lnTo>
                  <a:lnTo>
                    <a:pt x="103" y="45"/>
                  </a:lnTo>
                  <a:lnTo>
                    <a:pt x="90" y="61"/>
                  </a:lnTo>
                  <a:lnTo>
                    <a:pt x="75" y="73"/>
                  </a:lnTo>
                  <a:lnTo>
                    <a:pt x="58" y="85"/>
                  </a:lnTo>
                  <a:lnTo>
                    <a:pt x="41" y="96"/>
                  </a:lnTo>
                  <a:lnTo>
                    <a:pt x="26" y="108"/>
                  </a:lnTo>
                  <a:lnTo>
                    <a:pt x="11" y="122"/>
                  </a:lnTo>
                  <a:close/>
                </a:path>
              </a:pathLst>
            </a:custGeom>
            <a:solidFill>
              <a:srgbClr val="3F7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70" name="Freeform 102"/>
            <p:cNvSpPr>
              <a:spLocks/>
            </p:cNvSpPr>
            <p:nvPr/>
          </p:nvSpPr>
          <p:spPr bwMode="auto">
            <a:xfrm>
              <a:off x="2355" y="3677"/>
              <a:ext cx="729" cy="619"/>
            </a:xfrm>
            <a:custGeom>
              <a:avLst/>
              <a:gdLst/>
              <a:ahLst/>
              <a:cxnLst>
                <a:cxn ang="0">
                  <a:pos x="540" y="118"/>
                </a:cxn>
                <a:cxn ang="0">
                  <a:pos x="704" y="204"/>
                </a:cxn>
                <a:cxn ang="0">
                  <a:pos x="663" y="298"/>
                </a:cxn>
                <a:cxn ang="0">
                  <a:pos x="641" y="359"/>
                </a:cxn>
                <a:cxn ang="0">
                  <a:pos x="668" y="375"/>
                </a:cxn>
                <a:cxn ang="0">
                  <a:pos x="672" y="417"/>
                </a:cxn>
                <a:cxn ang="0">
                  <a:pos x="636" y="478"/>
                </a:cxn>
                <a:cxn ang="0">
                  <a:pos x="590" y="515"/>
                </a:cxn>
                <a:cxn ang="0">
                  <a:pos x="540" y="532"/>
                </a:cxn>
                <a:cxn ang="0">
                  <a:pos x="509" y="555"/>
                </a:cxn>
                <a:cxn ang="0">
                  <a:pos x="535" y="611"/>
                </a:cxn>
                <a:cxn ang="0">
                  <a:pos x="590" y="661"/>
                </a:cxn>
                <a:cxn ang="0">
                  <a:pos x="643" y="714"/>
                </a:cxn>
                <a:cxn ang="0">
                  <a:pos x="691" y="782"/>
                </a:cxn>
                <a:cxn ang="0">
                  <a:pos x="695" y="839"/>
                </a:cxn>
                <a:cxn ang="0">
                  <a:pos x="658" y="874"/>
                </a:cxn>
                <a:cxn ang="0">
                  <a:pos x="676" y="981"/>
                </a:cxn>
                <a:cxn ang="0">
                  <a:pos x="654" y="1159"/>
                </a:cxn>
                <a:cxn ang="0">
                  <a:pos x="608" y="1220"/>
                </a:cxn>
                <a:cxn ang="0">
                  <a:pos x="552" y="1197"/>
                </a:cxn>
                <a:cxn ang="0">
                  <a:pos x="498" y="1167"/>
                </a:cxn>
                <a:cxn ang="0">
                  <a:pos x="461" y="1103"/>
                </a:cxn>
                <a:cxn ang="0">
                  <a:pos x="444" y="1036"/>
                </a:cxn>
                <a:cxn ang="0">
                  <a:pos x="374" y="1106"/>
                </a:cxn>
                <a:cxn ang="0">
                  <a:pos x="327" y="919"/>
                </a:cxn>
                <a:cxn ang="0">
                  <a:pos x="297" y="780"/>
                </a:cxn>
                <a:cxn ang="0">
                  <a:pos x="280" y="860"/>
                </a:cxn>
                <a:cxn ang="0">
                  <a:pos x="267" y="968"/>
                </a:cxn>
                <a:cxn ang="0">
                  <a:pos x="212" y="1110"/>
                </a:cxn>
                <a:cxn ang="0">
                  <a:pos x="143" y="1152"/>
                </a:cxn>
                <a:cxn ang="0">
                  <a:pos x="67" y="1185"/>
                </a:cxn>
                <a:cxn ang="0">
                  <a:pos x="8" y="1164"/>
                </a:cxn>
                <a:cxn ang="0">
                  <a:pos x="14" y="960"/>
                </a:cxn>
                <a:cxn ang="0">
                  <a:pos x="74" y="850"/>
                </a:cxn>
                <a:cxn ang="0">
                  <a:pos x="123" y="757"/>
                </a:cxn>
                <a:cxn ang="0">
                  <a:pos x="75" y="745"/>
                </a:cxn>
                <a:cxn ang="0">
                  <a:pos x="39" y="726"/>
                </a:cxn>
                <a:cxn ang="0">
                  <a:pos x="80" y="626"/>
                </a:cxn>
                <a:cxn ang="0">
                  <a:pos x="136" y="548"/>
                </a:cxn>
                <a:cxn ang="0">
                  <a:pos x="204" y="499"/>
                </a:cxn>
                <a:cxn ang="0">
                  <a:pos x="254" y="506"/>
                </a:cxn>
                <a:cxn ang="0">
                  <a:pos x="236" y="581"/>
                </a:cxn>
                <a:cxn ang="0">
                  <a:pos x="257" y="630"/>
                </a:cxn>
                <a:cxn ang="0">
                  <a:pos x="290" y="586"/>
                </a:cxn>
                <a:cxn ang="0">
                  <a:pos x="326" y="556"/>
                </a:cxn>
                <a:cxn ang="0">
                  <a:pos x="359" y="649"/>
                </a:cxn>
                <a:cxn ang="0">
                  <a:pos x="393" y="516"/>
                </a:cxn>
                <a:cxn ang="0">
                  <a:pos x="428" y="516"/>
                </a:cxn>
                <a:cxn ang="0">
                  <a:pos x="459" y="497"/>
                </a:cxn>
                <a:cxn ang="0">
                  <a:pos x="394" y="405"/>
                </a:cxn>
                <a:cxn ang="0">
                  <a:pos x="358" y="281"/>
                </a:cxn>
                <a:cxn ang="0">
                  <a:pos x="387" y="176"/>
                </a:cxn>
                <a:cxn ang="0">
                  <a:pos x="433" y="87"/>
                </a:cxn>
                <a:cxn ang="0">
                  <a:pos x="493" y="26"/>
                </a:cxn>
                <a:cxn ang="0">
                  <a:pos x="560" y="0"/>
                </a:cxn>
              </a:cxnLst>
              <a:rect l="0" t="0" r="r" b="b"/>
              <a:pathLst>
                <a:path w="729" h="1239">
                  <a:moveTo>
                    <a:pt x="560" y="0"/>
                  </a:moveTo>
                  <a:lnTo>
                    <a:pt x="553" y="40"/>
                  </a:lnTo>
                  <a:lnTo>
                    <a:pt x="546" y="78"/>
                  </a:lnTo>
                  <a:lnTo>
                    <a:pt x="540" y="118"/>
                  </a:lnTo>
                  <a:lnTo>
                    <a:pt x="532" y="158"/>
                  </a:lnTo>
                  <a:lnTo>
                    <a:pt x="729" y="158"/>
                  </a:lnTo>
                  <a:lnTo>
                    <a:pt x="716" y="181"/>
                  </a:lnTo>
                  <a:lnTo>
                    <a:pt x="704" y="204"/>
                  </a:lnTo>
                  <a:lnTo>
                    <a:pt x="694" y="228"/>
                  </a:lnTo>
                  <a:lnTo>
                    <a:pt x="684" y="253"/>
                  </a:lnTo>
                  <a:lnTo>
                    <a:pt x="674" y="277"/>
                  </a:lnTo>
                  <a:lnTo>
                    <a:pt x="663" y="298"/>
                  </a:lnTo>
                  <a:lnTo>
                    <a:pt x="649" y="319"/>
                  </a:lnTo>
                  <a:lnTo>
                    <a:pt x="633" y="337"/>
                  </a:lnTo>
                  <a:lnTo>
                    <a:pt x="636" y="350"/>
                  </a:lnTo>
                  <a:lnTo>
                    <a:pt x="641" y="359"/>
                  </a:lnTo>
                  <a:lnTo>
                    <a:pt x="647" y="366"/>
                  </a:lnTo>
                  <a:lnTo>
                    <a:pt x="653" y="371"/>
                  </a:lnTo>
                  <a:lnTo>
                    <a:pt x="660" y="375"/>
                  </a:lnTo>
                  <a:lnTo>
                    <a:pt x="668" y="375"/>
                  </a:lnTo>
                  <a:lnTo>
                    <a:pt x="675" y="375"/>
                  </a:lnTo>
                  <a:lnTo>
                    <a:pt x="683" y="375"/>
                  </a:lnTo>
                  <a:lnTo>
                    <a:pt x="678" y="396"/>
                  </a:lnTo>
                  <a:lnTo>
                    <a:pt x="672" y="417"/>
                  </a:lnTo>
                  <a:lnTo>
                    <a:pt x="665" y="434"/>
                  </a:lnTo>
                  <a:lnTo>
                    <a:pt x="655" y="450"/>
                  </a:lnTo>
                  <a:lnTo>
                    <a:pt x="646" y="464"/>
                  </a:lnTo>
                  <a:lnTo>
                    <a:pt x="636" y="478"/>
                  </a:lnTo>
                  <a:lnTo>
                    <a:pt x="625" y="488"/>
                  </a:lnTo>
                  <a:lnTo>
                    <a:pt x="614" y="499"/>
                  </a:lnTo>
                  <a:lnTo>
                    <a:pt x="602" y="508"/>
                  </a:lnTo>
                  <a:lnTo>
                    <a:pt x="590" y="515"/>
                  </a:lnTo>
                  <a:lnTo>
                    <a:pt x="577" y="520"/>
                  </a:lnTo>
                  <a:lnTo>
                    <a:pt x="565" y="525"/>
                  </a:lnTo>
                  <a:lnTo>
                    <a:pt x="552" y="529"/>
                  </a:lnTo>
                  <a:lnTo>
                    <a:pt x="540" y="532"/>
                  </a:lnTo>
                  <a:lnTo>
                    <a:pt x="527" y="534"/>
                  </a:lnTo>
                  <a:lnTo>
                    <a:pt x="516" y="534"/>
                  </a:lnTo>
                  <a:lnTo>
                    <a:pt x="511" y="542"/>
                  </a:lnTo>
                  <a:lnTo>
                    <a:pt x="509" y="555"/>
                  </a:lnTo>
                  <a:lnTo>
                    <a:pt x="510" y="569"/>
                  </a:lnTo>
                  <a:lnTo>
                    <a:pt x="509" y="581"/>
                  </a:lnTo>
                  <a:lnTo>
                    <a:pt x="522" y="597"/>
                  </a:lnTo>
                  <a:lnTo>
                    <a:pt x="535" y="611"/>
                  </a:lnTo>
                  <a:lnTo>
                    <a:pt x="549" y="623"/>
                  </a:lnTo>
                  <a:lnTo>
                    <a:pt x="562" y="637"/>
                  </a:lnTo>
                  <a:lnTo>
                    <a:pt x="576" y="649"/>
                  </a:lnTo>
                  <a:lnTo>
                    <a:pt x="590" y="661"/>
                  </a:lnTo>
                  <a:lnTo>
                    <a:pt x="603" y="673"/>
                  </a:lnTo>
                  <a:lnTo>
                    <a:pt x="617" y="687"/>
                  </a:lnTo>
                  <a:lnTo>
                    <a:pt x="630" y="700"/>
                  </a:lnTo>
                  <a:lnTo>
                    <a:pt x="643" y="714"/>
                  </a:lnTo>
                  <a:lnTo>
                    <a:pt x="655" y="729"/>
                  </a:lnTo>
                  <a:lnTo>
                    <a:pt x="668" y="745"/>
                  </a:lnTo>
                  <a:lnTo>
                    <a:pt x="679" y="762"/>
                  </a:lnTo>
                  <a:lnTo>
                    <a:pt x="691" y="782"/>
                  </a:lnTo>
                  <a:lnTo>
                    <a:pt x="701" y="803"/>
                  </a:lnTo>
                  <a:lnTo>
                    <a:pt x="711" y="825"/>
                  </a:lnTo>
                  <a:lnTo>
                    <a:pt x="703" y="832"/>
                  </a:lnTo>
                  <a:lnTo>
                    <a:pt x="695" y="839"/>
                  </a:lnTo>
                  <a:lnTo>
                    <a:pt x="685" y="846"/>
                  </a:lnTo>
                  <a:lnTo>
                    <a:pt x="676" y="855"/>
                  </a:lnTo>
                  <a:lnTo>
                    <a:pt x="667" y="864"/>
                  </a:lnTo>
                  <a:lnTo>
                    <a:pt x="658" y="874"/>
                  </a:lnTo>
                  <a:lnTo>
                    <a:pt x="651" y="886"/>
                  </a:lnTo>
                  <a:lnTo>
                    <a:pt x="645" y="900"/>
                  </a:lnTo>
                  <a:lnTo>
                    <a:pt x="666" y="939"/>
                  </a:lnTo>
                  <a:lnTo>
                    <a:pt x="676" y="981"/>
                  </a:lnTo>
                  <a:lnTo>
                    <a:pt x="678" y="1024"/>
                  </a:lnTo>
                  <a:lnTo>
                    <a:pt x="674" y="1070"/>
                  </a:lnTo>
                  <a:lnTo>
                    <a:pt x="665" y="1113"/>
                  </a:lnTo>
                  <a:lnTo>
                    <a:pt x="654" y="1159"/>
                  </a:lnTo>
                  <a:lnTo>
                    <a:pt x="643" y="1200"/>
                  </a:lnTo>
                  <a:lnTo>
                    <a:pt x="633" y="1239"/>
                  </a:lnTo>
                  <a:lnTo>
                    <a:pt x="621" y="1228"/>
                  </a:lnTo>
                  <a:lnTo>
                    <a:pt x="608" y="1220"/>
                  </a:lnTo>
                  <a:lnTo>
                    <a:pt x="595" y="1213"/>
                  </a:lnTo>
                  <a:lnTo>
                    <a:pt x="580" y="1207"/>
                  </a:lnTo>
                  <a:lnTo>
                    <a:pt x="566" y="1202"/>
                  </a:lnTo>
                  <a:lnTo>
                    <a:pt x="552" y="1197"/>
                  </a:lnTo>
                  <a:lnTo>
                    <a:pt x="537" y="1190"/>
                  </a:lnTo>
                  <a:lnTo>
                    <a:pt x="524" y="1183"/>
                  </a:lnTo>
                  <a:lnTo>
                    <a:pt x="510" y="1176"/>
                  </a:lnTo>
                  <a:lnTo>
                    <a:pt x="498" y="1167"/>
                  </a:lnTo>
                  <a:lnTo>
                    <a:pt x="486" y="1155"/>
                  </a:lnTo>
                  <a:lnTo>
                    <a:pt x="477" y="1141"/>
                  </a:lnTo>
                  <a:lnTo>
                    <a:pt x="469" y="1124"/>
                  </a:lnTo>
                  <a:lnTo>
                    <a:pt x="461" y="1103"/>
                  </a:lnTo>
                  <a:lnTo>
                    <a:pt x="456" y="1078"/>
                  </a:lnTo>
                  <a:lnTo>
                    <a:pt x="453" y="1050"/>
                  </a:lnTo>
                  <a:lnTo>
                    <a:pt x="448" y="1043"/>
                  </a:lnTo>
                  <a:lnTo>
                    <a:pt x="444" y="1036"/>
                  </a:lnTo>
                  <a:lnTo>
                    <a:pt x="439" y="1031"/>
                  </a:lnTo>
                  <a:lnTo>
                    <a:pt x="431" y="1033"/>
                  </a:lnTo>
                  <a:lnTo>
                    <a:pt x="397" y="1145"/>
                  </a:lnTo>
                  <a:lnTo>
                    <a:pt x="374" y="1106"/>
                  </a:lnTo>
                  <a:lnTo>
                    <a:pt x="356" y="1063"/>
                  </a:lnTo>
                  <a:lnTo>
                    <a:pt x="344" y="1017"/>
                  </a:lnTo>
                  <a:lnTo>
                    <a:pt x="334" y="970"/>
                  </a:lnTo>
                  <a:lnTo>
                    <a:pt x="327" y="919"/>
                  </a:lnTo>
                  <a:lnTo>
                    <a:pt x="321" y="869"/>
                  </a:lnTo>
                  <a:lnTo>
                    <a:pt x="316" y="818"/>
                  </a:lnTo>
                  <a:lnTo>
                    <a:pt x="308" y="769"/>
                  </a:lnTo>
                  <a:lnTo>
                    <a:pt x="297" y="780"/>
                  </a:lnTo>
                  <a:lnTo>
                    <a:pt x="288" y="796"/>
                  </a:lnTo>
                  <a:lnTo>
                    <a:pt x="284" y="815"/>
                  </a:lnTo>
                  <a:lnTo>
                    <a:pt x="281" y="836"/>
                  </a:lnTo>
                  <a:lnTo>
                    <a:pt x="280" y="860"/>
                  </a:lnTo>
                  <a:lnTo>
                    <a:pt x="279" y="885"/>
                  </a:lnTo>
                  <a:lnTo>
                    <a:pt x="278" y="907"/>
                  </a:lnTo>
                  <a:lnTo>
                    <a:pt x="275" y="930"/>
                  </a:lnTo>
                  <a:lnTo>
                    <a:pt x="267" y="968"/>
                  </a:lnTo>
                  <a:lnTo>
                    <a:pt x="256" y="1005"/>
                  </a:lnTo>
                  <a:lnTo>
                    <a:pt x="244" y="1042"/>
                  </a:lnTo>
                  <a:lnTo>
                    <a:pt x="229" y="1077"/>
                  </a:lnTo>
                  <a:lnTo>
                    <a:pt x="212" y="1110"/>
                  </a:lnTo>
                  <a:lnTo>
                    <a:pt x="195" y="1139"/>
                  </a:lnTo>
                  <a:lnTo>
                    <a:pt x="176" y="1167"/>
                  </a:lnTo>
                  <a:lnTo>
                    <a:pt x="156" y="1192"/>
                  </a:lnTo>
                  <a:lnTo>
                    <a:pt x="143" y="1152"/>
                  </a:lnTo>
                  <a:lnTo>
                    <a:pt x="126" y="1139"/>
                  </a:lnTo>
                  <a:lnTo>
                    <a:pt x="108" y="1145"/>
                  </a:lnTo>
                  <a:lnTo>
                    <a:pt x="87" y="1162"/>
                  </a:lnTo>
                  <a:lnTo>
                    <a:pt x="67" y="1185"/>
                  </a:lnTo>
                  <a:lnTo>
                    <a:pt x="45" y="1207"/>
                  </a:lnTo>
                  <a:lnTo>
                    <a:pt x="22" y="1221"/>
                  </a:lnTo>
                  <a:lnTo>
                    <a:pt x="0" y="1221"/>
                  </a:lnTo>
                  <a:lnTo>
                    <a:pt x="8" y="1164"/>
                  </a:lnTo>
                  <a:lnTo>
                    <a:pt x="16" y="1104"/>
                  </a:lnTo>
                  <a:lnTo>
                    <a:pt x="16" y="1045"/>
                  </a:lnTo>
                  <a:lnTo>
                    <a:pt x="5" y="995"/>
                  </a:lnTo>
                  <a:lnTo>
                    <a:pt x="14" y="960"/>
                  </a:lnTo>
                  <a:lnTo>
                    <a:pt x="26" y="928"/>
                  </a:lnTo>
                  <a:lnTo>
                    <a:pt x="41" y="900"/>
                  </a:lnTo>
                  <a:lnTo>
                    <a:pt x="56" y="874"/>
                  </a:lnTo>
                  <a:lnTo>
                    <a:pt x="74" y="850"/>
                  </a:lnTo>
                  <a:lnTo>
                    <a:pt x="92" y="825"/>
                  </a:lnTo>
                  <a:lnTo>
                    <a:pt x="110" y="801"/>
                  </a:lnTo>
                  <a:lnTo>
                    <a:pt x="128" y="778"/>
                  </a:lnTo>
                  <a:lnTo>
                    <a:pt x="123" y="757"/>
                  </a:lnTo>
                  <a:lnTo>
                    <a:pt x="113" y="745"/>
                  </a:lnTo>
                  <a:lnTo>
                    <a:pt x="102" y="740"/>
                  </a:lnTo>
                  <a:lnTo>
                    <a:pt x="89" y="741"/>
                  </a:lnTo>
                  <a:lnTo>
                    <a:pt x="75" y="745"/>
                  </a:lnTo>
                  <a:lnTo>
                    <a:pt x="60" y="748"/>
                  </a:lnTo>
                  <a:lnTo>
                    <a:pt x="46" y="752"/>
                  </a:lnTo>
                  <a:lnTo>
                    <a:pt x="32" y="752"/>
                  </a:lnTo>
                  <a:lnTo>
                    <a:pt x="39" y="726"/>
                  </a:lnTo>
                  <a:lnTo>
                    <a:pt x="48" y="700"/>
                  </a:lnTo>
                  <a:lnTo>
                    <a:pt x="57" y="673"/>
                  </a:lnTo>
                  <a:lnTo>
                    <a:pt x="68" y="649"/>
                  </a:lnTo>
                  <a:lnTo>
                    <a:pt x="80" y="626"/>
                  </a:lnTo>
                  <a:lnTo>
                    <a:pt x="93" y="604"/>
                  </a:lnTo>
                  <a:lnTo>
                    <a:pt x="106" y="583"/>
                  </a:lnTo>
                  <a:lnTo>
                    <a:pt x="122" y="563"/>
                  </a:lnTo>
                  <a:lnTo>
                    <a:pt x="136" y="548"/>
                  </a:lnTo>
                  <a:lnTo>
                    <a:pt x="153" y="532"/>
                  </a:lnTo>
                  <a:lnTo>
                    <a:pt x="170" y="518"/>
                  </a:lnTo>
                  <a:lnTo>
                    <a:pt x="186" y="508"/>
                  </a:lnTo>
                  <a:lnTo>
                    <a:pt x="204" y="499"/>
                  </a:lnTo>
                  <a:lnTo>
                    <a:pt x="222" y="492"/>
                  </a:lnTo>
                  <a:lnTo>
                    <a:pt x="240" y="488"/>
                  </a:lnTo>
                  <a:lnTo>
                    <a:pt x="257" y="487"/>
                  </a:lnTo>
                  <a:lnTo>
                    <a:pt x="254" y="506"/>
                  </a:lnTo>
                  <a:lnTo>
                    <a:pt x="250" y="523"/>
                  </a:lnTo>
                  <a:lnTo>
                    <a:pt x="245" y="542"/>
                  </a:lnTo>
                  <a:lnTo>
                    <a:pt x="240" y="562"/>
                  </a:lnTo>
                  <a:lnTo>
                    <a:pt x="236" y="581"/>
                  </a:lnTo>
                  <a:lnTo>
                    <a:pt x="235" y="600"/>
                  </a:lnTo>
                  <a:lnTo>
                    <a:pt x="238" y="618"/>
                  </a:lnTo>
                  <a:lnTo>
                    <a:pt x="247" y="637"/>
                  </a:lnTo>
                  <a:lnTo>
                    <a:pt x="257" y="630"/>
                  </a:lnTo>
                  <a:lnTo>
                    <a:pt x="267" y="621"/>
                  </a:lnTo>
                  <a:lnTo>
                    <a:pt x="275" y="611"/>
                  </a:lnTo>
                  <a:lnTo>
                    <a:pt x="282" y="598"/>
                  </a:lnTo>
                  <a:lnTo>
                    <a:pt x="290" y="586"/>
                  </a:lnTo>
                  <a:lnTo>
                    <a:pt x="297" y="572"/>
                  </a:lnTo>
                  <a:lnTo>
                    <a:pt x="305" y="558"/>
                  </a:lnTo>
                  <a:lnTo>
                    <a:pt x="313" y="544"/>
                  </a:lnTo>
                  <a:lnTo>
                    <a:pt x="326" y="556"/>
                  </a:lnTo>
                  <a:lnTo>
                    <a:pt x="336" y="577"/>
                  </a:lnTo>
                  <a:lnTo>
                    <a:pt x="344" y="602"/>
                  </a:lnTo>
                  <a:lnTo>
                    <a:pt x="351" y="626"/>
                  </a:lnTo>
                  <a:lnTo>
                    <a:pt x="359" y="649"/>
                  </a:lnTo>
                  <a:lnTo>
                    <a:pt x="369" y="663"/>
                  </a:lnTo>
                  <a:lnTo>
                    <a:pt x="381" y="668"/>
                  </a:lnTo>
                  <a:lnTo>
                    <a:pt x="397" y="658"/>
                  </a:lnTo>
                  <a:lnTo>
                    <a:pt x="393" y="516"/>
                  </a:lnTo>
                  <a:lnTo>
                    <a:pt x="401" y="515"/>
                  </a:lnTo>
                  <a:lnTo>
                    <a:pt x="410" y="515"/>
                  </a:lnTo>
                  <a:lnTo>
                    <a:pt x="420" y="516"/>
                  </a:lnTo>
                  <a:lnTo>
                    <a:pt x="428" y="516"/>
                  </a:lnTo>
                  <a:lnTo>
                    <a:pt x="437" y="516"/>
                  </a:lnTo>
                  <a:lnTo>
                    <a:pt x="446" y="513"/>
                  </a:lnTo>
                  <a:lnTo>
                    <a:pt x="453" y="508"/>
                  </a:lnTo>
                  <a:lnTo>
                    <a:pt x="459" y="497"/>
                  </a:lnTo>
                  <a:lnTo>
                    <a:pt x="449" y="467"/>
                  </a:lnTo>
                  <a:lnTo>
                    <a:pt x="432" y="445"/>
                  </a:lnTo>
                  <a:lnTo>
                    <a:pt x="414" y="424"/>
                  </a:lnTo>
                  <a:lnTo>
                    <a:pt x="394" y="405"/>
                  </a:lnTo>
                  <a:lnTo>
                    <a:pt x="376" y="384"/>
                  </a:lnTo>
                  <a:lnTo>
                    <a:pt x="362" y="359"/>
                  </a:lnTo>
                  <a:lnTo>
                    <a:pt x="356" y="324"/>
                  </a:lnTo>
                  <a:lnTo>
                    <a:pt x="358" y="281"/>
                  </a:lnTo>
                  <a:lnTo>
                    <a:pt x="363" y="253"/>
                  </a:lnTo>
                  <a:lnTo>
                    <a:pt x="370" y="227"/>
                  </a:lnTo>
                  <a:lnTo>
                    <a:pt x="378" y="200"/>
                  </a:lnTo>
                  <a:lnTo>
                    <a:pt x="387" y="176"/>
                  </a:lnTo>
                  <a:lnTo>
                    <a:pt x="397" y="152"/>
                  </a:lnTo>
                  <a:lnTo>
                    <a:pt x="408" y="129"/>
                  </a:lnTo>
                  <a:lnTo>
                    <a:pt x="421" y="108"/>
                  </a:lnTo>
                  <a:lnTo>
                    <a:pt x="433" y="87"/>
                  </a:lnTo>
                  <a:lnTo>
                    <a:pt x="448" y="69"/>
                  </a:lnTo>
                  <a:lnTo>
                    <a:pt x="462" y="52"/>
                  </a:lnTo>
                  <a:lnTo>
                    <a:pt x="477" y="38"/>
                  </a:lnTo>
                  <a:lnTo>
                    <a:pt x="493" y="26"/>
                  </a:lnTo>
                  <a:lnTo>
                    <a:pt x="509" y="15"/>
                  </a:lnTo>
                  <a:lnTo>
                    <a:pt x="526" y="8"/>
                  </a:lnTo>
                  <a:lnTo>
                    <a:pt x="543" y="3"/>
                  </a:lnTo>
                  <a:lnTo>
                    <a:pt x="560" y="0"/>
                  </a:lnTo>
                  <a:close/>
                </a:path>
              </a:pathLst>
            </a:custGeom>
            <a:solidFill>
              <a:srgbClr val="49B7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71" name="Freeform 103"/>
            <p:cNvSpPr>
              <a:spLocks/>
            </p:cNvSpPr>
            <p:nvPr/>
          </p:nvSpPr>
          <p:spPr bwMode="auto">
            <a:xfrm>
              <a:off x="2105" y="3680"/>
              <a:ext cx="462" cy="527"/>
            </a:xfrm>
            <a:custGeom>
              <a:avLst/>
              <a:gdLst/>
              <a:ahLst/>
              <a:cxnLst>
                <a:cxn ang="0">
                  <a:pos x="426" y="448"/>
                </a:cxn>
                <a:cxn ang="0">
                  <a:pos x="372" y="495"/>
                </a:cxn>
                <a:cxn ang="0">
                  <a:pos x="321" y="556"/>
                </a:cxn>
                <a:cxn ang="0">
                  <a:pos x="278" y="631"/>
                </a:cxn>
                <a:cxn ang="0">
                  <a:pos x="251" y="720"/>
                </a:cxn>
                <a:cxn ang="0">
                  <a:pos x="249" y="806"/>
                </a:cxn>
                <a:cxn ang="0">
                  <a:pos x="269" y="815"/>
                </a:cxn>
                <a:cxn ang="0">
                  <a:pos x="292" y="806"/>
                </a:cxn>
                <a:cxn ang="0">
                  <a:pos x="257" y="874"/>
                </a:cxn>
                <a:cxn ang="0">
                  <a:pos x="215" y="988"/>
                </a:cxn>
                <a:cxn ang="0">
                  <a:pos x="148" y="1054"/>
                </a:cxn>
                <a:cxn ang="0">
                  <a:pos x="130" y="996"/>
                </a:cxn>
                <a:cxn ang="0">
                  <a:pos x="112" y="946"/>
                </a:cxn>
                <a:cxn ang="0">
                  <a:pos x="76" y="958"/>
                </a:cxn>
                <a:cxn ang="0">
                  <a:pos x="43" y="995"/>
                </a:cxn>
                <a:cxn ang="0">
                  <a:pos x="11" y="1007"/>
                </a:cxn>
                <a:cxn ang="0">
                  <a:pos x="4" y="902"/>
                </a:cxn>
                <a:cxn ang="0">
                  <a:pos x="34" y="780"/>
                </a:cxn>
                <a:cxn ang="0">
                  <a:pos x="64" y="658"/>
                </a:cxn>
                <a:cxn ang="0">
                  <a:pos x="63" y="609"/>
                </a:cxn>
                <a:cxn ang="0">
                  <a:pos x="93" y="577"/>
                </a:cxn>
                <a:cxn ang="0">
                  <a:pos x="126" y="556"/>
                </a:cxn>
                <a:cxn ang="0">
                  <a:pos x="161" y="539"/>
                </a:cxn>
                <a:cxn ang="0">
                  <a:pos x="196" y="518"/>
                </a:cxn>
                <a:cxn ang="0">
                  <a:pos x="215" y="485"/>
                </a:cxn>
                <a:cxn ang="0">
                  <a:pos x="202" y="459"/>
                </a:cxn>
                <a:cxn ang="0">
                  <a:pos x="181" y="439"/>
                </a:cxn>
                <a:cxn ang="0">
                  <a:pos x="147" y="426"/>
                </a:cxn>
                <a:cxn ang="0">
                  <a:pos x="101" y="420"/>
                </a:cxn>
                <a:cxn ang="0">
                  <a:pos x="58" y="396"/>
                </a:cxn>
                <a:cxn ang="0">
                  <a:pos x="65" y="312"/>
                </a:cxn>
                <a:cxn ang="0">
                  <a:pos x="45" y="223"/>
                </a:cxn>
                <a:cxn ang="0">
                  <a:pos x="74" y="195"/>
                </a:cxn>
                <a:cxn ang="0">
                  <a:pos x="107" y="179"/>
                </a:cxn>
                <a:cxn ang="0">
                  <a:pos x="143" y="171"/>
                </a:cxn>
                <a:cxn ang="0">
                  <a:pos x="180" y="165"/>
                </a:cxn>
                <a:cxn ang="0">
                  <a:pos x="217" y="160"/>
                </a:cxn>
                <a:cxn ang="0">
                  <a:pos x="227" y="120"/>
                </a:cxn>
                <a:cxn ang="0">
                  <a:pos x="215" y="78"/>
                </a:cxn>
                <a:cxn ang="0">
                  <a:pos x="200" y="38"/>
                </a:cxn>
                <a:cxn ang="0">
                  <a:pos x="194" y="0"/>
                </a:cxn>
                <a:cxn ang="0">
                  <a:pos x="263" y="33"/>
                </a:cxn>
                <a:cxn ang="0">
                  <a:pos x="327" y="94"/>
                </a:cxn>
                <a:cxn ang="0">
                  <a:pos x="381" y="176"/>
                </a:cxn>
                <a:cxn ang="0">
                  <a:pos x="425" y="275"/>
                </a:cxn>
                <a:cxn ang="0">
                  <a:pos x="455" y="385"/>
                </a:cxn>
              </a:cxnLst>
              <a:rect l="0" t="0" r="r" b="b"/>
              <a:pathLst>
                <a:path w="462" h="1054">
                  <a:moveTo>
                    <a:pt x="462" y="424"/>
                  </a:moveTo>
                  <a:lnTo>
                    <a:pt x="445" y="436"/>
                  </a:lnTo>
                  <a:lnTo>
                    <a:pt x="426" y="448"/>
                  </a:lnTo>
                  <a:lnTo>
                    <a:pt x="408" y="462"/>
                  </a:lnTo>
                  <a:lnTo>
                    <a:pt x="389" y="478"/>
                  </a:lnTo>
                  <a:lnTo>
                    <a:pt x="372" y="495"/>
                  </a:lnTo>
                  <a:lnTo>
                    <a:pt x="354" y="515"/>
                  </a:lnTo>
                  <a:lnTo>
                    <a:pt x="336" y="534"/>
                  </a:lnTo>
                  <a:lnTo>
                    <a:pt x="321" y="556"/>
                  </a:lnTo>
                  <a:lnTo>
                    <a:pt x="305" y="579"/>
                  </a:lnTo>
                  <a:lnTo>
                    <a:pt x="291" y="604"/>
                  </a:lnTo>
                  <a:lnTo>
                    <a:pt x="278" y="631"/>
                  </a:lnTo>
                  <a:lnTo>
                    <a:pt x="268" y="659"/>
                  </a:lnTo>
                  <a:lnTo>
                    <a:pt x="258" y="689"/>
                  </a:lnTo>
                  <a:lnTo>
                    <a:pt x="251" y="720"/>
                  </a:lnTo>
                  <a:lnTo>
                    <a:pt x="246" y="755"/>
                  </a:lnTo>
                  <a:lnTo>
                    <a:pt x="244" y="790"/>
                  </a:lnTo>
                  <a:lnTo>
                    <a:pt x="249" y="806"/>
                  </a:lnTo>
                  <a:lnTo>
                    <a:pt x="255" y="815"/>
                  </a:lnTo>
                  <a:lnTo>
                    <a:pt x="262" y="816"/>
                  </a:lnTo>
                  <a:lnTo>
                    <a:pt x="269" y="815"/>
                  </a:lnTo>
                  <a:lnTo>
                    <a:pt x="276" y="811"/>
                  </a:lnTo>
                  <a:lnTo>
                    <a:pt x="284" y="808"/>
                  </a:lnTo>
                  <a:lnTo>
                    <a:pt x="292" y="806"/>
                  </a:lnTo>
                  <a:lnTo>
                    <a:pt x="300" y="809"/>
                  </a:lnTo>
                  <a:lnTo>
                    <a:pt x="276" y="839"/>
                  </a:lnTo>
                  <a:lnTo>
                    <a:pt x="257" y="874"/>
                  </a:lnTo>
                  <a:lnTo>
                    <a:pt x="243" y="912"/>
                  </a:lnTo>
                  <a:lnTo>
                    <a:pt x="229" y="951"/>
                  </a:lnTo>
                  <a:lnTo>
                    <a:pt x="215" y="988"/>
                  </a:lnTo>
                  <a:lnTo>
                    <a:pt x="199" y="1019"/>
                  </a:lnTo>
                  <a:lnTo>
                    <a:pt x="177" y="1042"/>
                  </a:lnTo>
                  <a:lnTo>
                    <a:pt x="148" y="1054"/>
                  </a:lnTo>
                  <a:lnTo>
                    <a:pt x="140" y="1038"/>
                  </a:lnTo>
                  <a:lnTo>
                    <a:pt x="135" y="1019"/>
                  </a:lnTo>
                  <a:lnTo>
                    <a:pt x="130" y="996"/>
                  </a:lnTo>
                  <a:lnTo>
                    <a:pt x="126" y="975"/>
                  </a:lnTo>
                  <a:lnTo>
                    <a:pt x="120" y="958"/>
                  </a:lnTo>
                  <a:lnTo>
                    <a:pt x="112" y="946"/>
                  </a:lnTo>
                  <a:lnTo>
                    <a:pt x="101" y="942"/>
                  </a:lnTo>
                  <a:lnTo>
                    <a:pt x="86" y="949"/>
                  </a:lnTo>
                  <a:lnTo>
                    <a:pt x="76" y="958"/>
                  </a:lnTo>
                  <a:lnTo>
                    <a:pt x="64" y="970"/>
                  </a:lnTo>
                  <a:lnTo>
                    <a:pt x="54" y="982"/>
                  </a:lnTo>
                  <a:lnTo>
                    <a:pt x="43" y="995"/>
                  </a:lnTo>
                  <a:lnTo>
                    <a:pt x="32" y="1005"/>
                  </a:lnTo>
                  <a:lnTo>
                    <a:pt x="22" y="1008"/>
                  </a:lnTo>
                  <a:lnTo>
                    <a:pt x="11" y="1007"/>
                  </a:lnTo>
                  <a:lnTo>
                    <a:pt x="2" y="996"/>
                  </a:lnTo>
                  <a:lnTo>
                    <a:pt x="0" y="947"/>
                  </a:lnTo>
                  <a:lnTo>
                    <a:pt x="4" y="902"/>
                  </a:lnTo>
                  <a:lnTo>
                    <a:pt x="11" y="860"/>
                  </a:lnTo>
                  <a:lnTo>
                    <a:pt x="23" y="818"/>
                  </a:lnTo>
                  <a:lnTo>
                    <a:pt x="34" y="780"/>
                  </a:lnTo>
                  <a:lnTo>
                    <a:pt x="47" y="740"/>
                  </a:lnTo>
                  <a:lnTo>
                    <a:pt x="57" y="700"/>
                  </a:lnTo>
                  <a:lnTo>
                    <a:pt x="64" y="658"/>
                  </a:lnTo>
                  <a:lnTo>
                    <a:pt x="48" y="640"/>
                  </a:lnTo>
                  <a:lnTo>
                    <a:pt x="55" y="623"/>
                  </a:lnTo>
                  <a:lnTo>
                    <a:pt x="63" y="609"/>
                  </a:lnTo>
                  <a:lnTo>
                    <a:pt x="73" y="597"/>
                  </a:lnTo>
                  <a:lnTo>
                    <a:pt x="83" y="586"/>
                  </a:lnTo>
                  <a:lnTo>
                    <a:pt x="93" y="577"/>
                  </a:lnTo>
                  <a:lnTo>
                    <a:pt x="104" y="569"/>
                  </a:lnTo>
                  <a:lnTo>
                    <a:pt x="114" y="562"/>
                  </a:lnTo>
                  <a:lnTo>
                    <a:pt x="126" y="556"/>
                  </a:lnTo>
                  <a:lnTo>
                    <a:pt x="137" y="549"/>
                  </a:lnTo>
                  <a:lnTo>
                    <a:pt x="150" y="544"/>
                  </a:lnTo>
                  <a:lnTo>
                    <a:pt x="161" y="539"/>
                  </a:lnTo>
                  <a:lnTo>
                    <a:pt x="173" y="532"/>
                  </a:lnTo>
                  <a:lnTo>
                    <a:pt x="184" y="525"/>
                  </a:lnTo>
                  <a:lnTo>
                    <a:pt x="196" y="518"/>
                  </a:lnTo>
                  <a:lnTo>
                    <a:pt x="206" y="509"/>
                  </a:lnTo>
                  <a:lnTo>
                    <a:pt x="217" y="499"/>
                  </a:lnTo>
                  <a:lnTo>
                    <a:pt x="215" y="485"/>
                  </a:lnTo>
                  <a:lnTo>
                    <a:pt x="212" y="474"/>
                  </a:lnTo>
                  <a:lnTo>
                    <a:pt x="208" y="466"/>
                  </a:lnTo>
                  <a:lnTo>
                    <a:pt x="202" y="459"/>
                  </a:lnTo>
                  <a:lnTo>
                    <a:pt x="195" y="453"/>
                  </a:lnTo>
                  <a:lnTo>
                    <a:pt x="188" y="446"/>
                  </a:lnTo>
                  <a:lnTo>
                    <a:pt x="181" y="439"/>
                  </a:lnTo>
                  <a:lnTo>
                    <a:pt x="176" y="432"/>
                  </a:lnTo>
                  <a:lnTo>
                    <a:pt x="161" y="427"/>
                  </a:lnTo>
                  <a:lnTo>
                    <a:pt x="147" y="426"/>
                  </a:lnTo>
                  <a:lnTo>
                    <a:pt x="131" y="424"/>
                  </a:lnTo>
                  <a:lnTo>
                    <a:pt x="115" y="422"/>
                  </a:lnTo>
                  <a:lnTo>
                    <a:pt x="101" y="420"/>
                  </a:lnTo>
                  <a:lnTo>
                    <a:pt x="85" y="415"/>
                  </a:lnTo>
                  <a:lnTo>
                    <a:pt x="72" y="408"/>
                  </a:lnTo>
                  <a:lnTo>
                    <a:pt x="58" y="396"/>
                  </a:lnTo>
                  <a:lnTo>
                    <a:pt x="58" y="366"/>
                  </a:lnTo>
                  <a:lnTo>
                    <a:pt x="62" y="338"/>
                  </a:lnTo>
                  <a:lnTo>
                    <a:pt x="65" y="312"/>
                  </a:lnTo>
                  <a:lnTo>
                    <a:pt x="64" y="282"/>
                  </a:lnTo>
                  <a:lnTo>
                    <a:pt x="36" y="235"/>
                  </a:lnTo>
                  <a:lnTo>
                    <a:pt x="45" y="223"/>
                  </a:lnTo>
                  <a:lnTo>
                    <a:pt x="54" y="211"/>
                  </a:lnTo>
                  <a:lnTo>
                    <a:pt x="63" y="202"/>
                  </a:lnTo>
                  <a:lnTo>
                    <a:pt x="74" y="195"/>
                  </a:lnTo>
                  <a:lnTo>
                    <a:pt x="84" y="188"/>
                  </a:lnTo>
                  <a:lnTo>
                    <a:pt x="96" y="183"/>
                  </a:lnTo>
                  <a:lnTo>
                    <a:pt x="107" y="179"/>
                  </a:lnTo>
                  <a:lnTo>
                    <a:pt x="119" y="176"/>
                  </a:lnTo>
                  <a:lnTo>
                    <a:pt x="131" y="172"/>
                  </a:lnTo>
                  <a:lnTo>
                    <a:pt x="143" y="171"/>
                  </a:lnTo>
                  <a:lnTo>
                    <a:pt x="155" y="169"/>
                  </a:lnTo>
                  <a:lnTo>
                    <a:pt x="168" y="167"/>
                  </a:lnTo>
                  <a:lnTo>
                    <a:pt x="180" y="165"/>
                  </a:lnTo>
                  <a:lnTo>
                    <a:pt x="193" y="164"/>
                  </a:lnTo>
                  <a:lnTo>
                    <a:pt x="204" y="162"/>
                  </a:lnTo>
                  <a:lnTo>
                    <a:pt x="217" y="160"/>
                  </a:lnTo>
                  <a:lnTo>
                    <a:pt x="224" y="150"/>
                  </a:lnTo>
                  <a:lnTo>
                    <a:pt x="227" y="136"/>
                  </a:lnTo>
                  <a:lnTo>
                    <a:pt x="227" y="120"/>
                  </a:lnTo>
                  <a:lnTo>
                    <a:pt x="227" y="104"/>
                  </a:lnTo>
                  <a:lnTo>
                    <a:pt x="222" y="92"/>
                  </a:lnTo>
                  <a:lnTo>
                    <a:pt x="215" y="78"/>
                  </a:lnTo>
                  <a:lnTo>
                    <a:pt x="210" y="64"/>
                  </a:lnTo>
                  <a:lnTo>
                    <a:pt x="205" y="52"/>
                  </a:lnTo>
                  <a:lnTo>
                    <a:pt x="200" y="38"/>
                  </a:lnTo>
                  <a:lnTo>
                    <a:pt x="197" y="24"/>
                  </a:lnTo>
                  <a:lnTo>
                    <a:pt x="195" y="12"/>
                  </a:lnTo>
                  <a:lnTo>
                    <a:pt x="194" y="0"/>
                  </a:lnTo>
                  <a:lnTo>
                    <a:pt x="218" y="7"/>
                  </a:lnTo>
                  <a:lnTo>
                    <a:pt x="241" y="19"/>
                  </a:lnTo>
                  <a:lnTo>
                    <a:pt x="263" y="33"/>
                  </a:lnTo>
                  <a:lnTo>
                    <a:pt x="285" y="50"/>
                  </a:lnTo>
                  <a:lnTo>
                    <a:pt x="306" y="71"/>
                  </a:lnTo>
                  <a:lnTo>
                    <a:pt x="327" y="94"/>
                  </a:lnTo>
                  <a:lnTo>
                    <a:pt x="346" y="120"/>
                  </a:lnTo>
                  <a:lnTo>
                    <a:pt x="364" y="146"/>
                  </a:lnTo>
                  <a:lnTo>
                    <a:pt x="381" y="176"/>
                  </a:lnTo>
                  <a:lnTo>
                    <a:pt x="397" y="207"/>
                  </a:lnTo>
                  <a:lnTo>
                    <a:pt x="411" y="240"/>
                  </a:lnTo>
                  <a:lnTo>
                    <a:pt x="425" y="275"/>
                  </a:lnTo>
                  <a:lnTo>
                    <a:pt x="436" y="312"/>
                  </a:lnTo>
                  <a:lnTo>
                    <a:pt x="447" y="349"/>
                  </a:lnTo>
                  <a:lnTo>
                    <a:pt x="455" y="385"/>
                  </a:lnTo>
                  <a:lnTo>
                    <a:pt x="462" y="424"/>
                  </a:lnTo>
                  <a:close/>
                </a:path>
              </a:pathLst>
            </a:custGeom>
            <a:solidFill>
              <a:srgbClr val="3F7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72" name="Freeform 104"/>
            <p:cNvSpPr>
              <a:spLocks/>
            </p:cNvSpPr>
            <p:nvPr/>
          </p:nvSpPr>
          <p:spPr bwMode="auto">
            <a:xfrm>
              <a:off x="1529" y="2728"/>
              <a:ext cx="265" cy="260"/>
            </a:xfrm>
            <a:custGeom>
              <a:avLst/>
              <a:gdLst/>
              <a:ahLst/>
              <a:cxnLst>
                <a:cxn ang="0">
                  <a:pos x="17" y="400"/>
                </a:cxn>
                <a:cxn ang="0">
                  <a:pos x="44" y="381"/>
                </a:cxn>
                <a:cxn ang="0">
                  <a:pos x="63" y="363"/>
                </a:cxn>
                <a:cxn ang="0">
                  <a:pos x="73" y="344"/>
                </a:cxn>
                <a:cxn ang="0">
                  <a:pos x="72" y="325"/>
                </a:cxn>
                <a:cxn ang="0">
                  <a:pos x="59" y="301"/>
                </a:cxn>
                <a:cxn ang="0">
                  <a:pos x="41" y="273"/>
                </a:cxn>
                <a:cxn ang="0">
                  <a:pos x="26" y="252"/>
                </a:cxn>
                <a:cxn ang="0">
                  <a:pos x="34" y="252"/>
                </a:cxn>
                <a:cxn ang="0">
                  <a:pos x="57" y="264"/>
                </a:cxn>
                <a:cxn ang="0">
                  <a:pos x="77" y="273"/>
                </a:cxn>
                <a:cxn ang="0">
                  <a:pos x="93" y="274"/>
                </a:cxn>
                <a:cxn ang="0">
                  <a:pos x="109" y="257"/>
                </a:cxn>
                <a:cxn ang="0">
                  <a:pos x="102" y="177"/>
                </a:cxn>
                <a:cxn ang="0">
                  <a:pos x="99" y="158"/>
                </a:cxn>
                <a:cxn ang="0">
                  <a:pos x="116" y="180"/>
                </a:cxn>
                <a:cxn ang="0">
                  <a:pos x="132" y="185"/>
                </a:cxn>
                <a:cxn ang="0">
                  <a:pos x="147" y="177"/>
                </a:cxn>
                <a:cxn ang="0">
                  <a:pos x="161" y="152"/>
                </a:cxn>
                <a:cxn ang="0">
                  <a:pos x="176" y="112"/>
                </a:cxn>
                <a:cxn ang="0">
                  <a:pos x="186" y="67"/>
                </a:cxn>
                <a:cxn ang="0">
                  <a:pos x="189" y="20"/>
                </a:cxn>
                <a:cxn ang="0">
                  <a:pos x="193" y="44"/>
                </a:cxn>
                <a:cxn ang="0">
                  <a:pos x="188" y="154"/>
                </a:cxn>
                <a:cxn ang="0">
                  <a:pos x="187" y="203"/>
                </a:cxn>
                <a:cxn ang="0">
                  <a:pos x="212" y="199"/>
                </a:cxn>
                <a:cxn ang="0">
                  <a:pos x="236" y="203"/>
                </a:cxn>
                <a:cxn ang="0">
                  <a:pos x="257" y="212"/>
                </a:cxn>
                <a:cxn ang="0">
                  <a:pos x="257" y="227"/>
                </a:cxn>
                <a:cxn ang="0">
                  <a:pos x="234" y="243"/>
                </a:cxn>
                <a:cxn ang="0">
                  <a:pos x="210" y="255"/>
                </a:cxn>
                <a:cxn ang="0">
                  <a:pos x="192" y="269"/>
                </a:cxn>
                <a:cxn ang="0">
                  <a:pos x="180" y="299"/>
                </a:cxn>
                <a:cxn ang="0">
                  <a:pos x="164" y="346"/>
                </a:cxn>
                <a:cxn ang="0">
                  <a:pos x="152" y="390"/>
                </a:cxn>
                <a:cxn ang="0">
                  <a:pos x="147" y="482"/>
                </a:cxn>
                <a:cxn ang="0">
                  <a:pos x="148" y="505"/>
                </a:cxn>
                <a:cxn ang="0">
                  <a:pos x="136" y="466"/>
                </a:cxn>
                <a:cxn ang="0">
                  <a:pos x="124" y="428"/>
                </a:cxn>
                <a:cxn ang="0">
                  <a:pos x="111" y="402"/>
                </a:cxn>
                <a:cxn ang="0">
                  <a:pos x="97" y="397"/>
                </a:cxn>
                <a:cxn ang="0">
                  <a:pos x="78" y="404"/>
                </a:cxn>
                <a:cxn ang="0">
                  <a:pos x="53" y="411"/>
                </a:cxn>
                <a:cxn ang="0">
                  <a:pos x="19" y="412"/>
                </a:cxn>
              </a:cxnLst>
              <a:rect l="0" t="0" r="r" b="b"/>
              <a:pathLst>
                <a:path w="265" h="521">
                  <a:moveTo>
                    <a:pt x="0" y="409"/>
                  </a:moveTo>
                  <a:lnTo>
                    <a:pt x="17" y="400"/>
                  </a:lnTo>
                  <a:lnTo>
                    <a:pt x="32" y="391"/>
                  </a:lnTo>
                  <a:lnTo>
                    <a:pt x="44" y="381"/>
                  </a:lnTo>
                  <a:lnTo>
                    <a:pt x="56" y="372"/>
                  </a:lnTo>
                  <a:lnTo>
                    <a:pt x="63" y="363"/>
                  </a:lnTo>
                  <a:lnTo>
                    <a:pt x="69" y="353"/>
                  </a:lnTo>
                  <a:lnTo>
                    <a:pt x="73" y="344"/>
                  </a:lnTo>
                  <a:lnTo>
                    <a:pt x="74" y="336"/>
                  </a:lnTo>
                  <a:lnTo>
                    <a:pt x="72" y="325"/>
                  </a:lnTo>
                  <a:lnTo>
                    <a:pt x="66" y="313"/>
                  </a:lnTo>
                  <a:lnTo>
                    <a:pt x="59" y="301"/>
                  </a:lnTo>
                  <a:lnTo>
                    <a:pt x="51" y="287"/>
                  </a:lnTo>
                  <a:lnTo>
                    <a:pt x="41" y="273"/>
                  </a:lnTo>
                  <a:lnTo>
                    <a:pt x="33" y="260"/>
                  </a:lnTo>
                  <a:lnTo>
                    <a:pt x="26" y="252"/>
                  </a:lnTo>
                  <a:lnTo>
                    <a:pt x="21" y="245"/>
                  </a:lnTo>
                  <a:lnTo>
                    <a:pt x="34" y="252"/>
                  </a:lnTo>
                  <a:lnTo>
                    <a:pt x="46" y="259"/>
                  </a:lnTo>
                  <a:lnTo>
                    <a:pt x="57" y="264"/>
                  </a:lnTo>
                  <a:lnTo>
                    <a:pt x="67" y="269"/>
                  </a:lnTo>
                  <a:lnTo>
                    <a:pt x="77" y="273"/>
                  </a:lnTo>
                  <a:lnTo>
                    <a:pt x="85" y="274"/>
                  </a:lnTo>
                  <a:lnTo>
                    <a:pt x="93" y="274"/>
                  </a:lnTo>
                  <a:lnTo>
                    <a:pt x="101" y="274"/>
                  </a:lnTo>
                  <a:lnTo>
                    <a:pt x="109" y="257"/>
                  </a:lnTo>
                  <a:lnTo>
                    <a:pt x="109" y="220"/>
                  </a:lnTo>
                  <a:lnTo>
                    <a:pt x="102" y="177"/>
                  </a:lnTo>
                  <a:lnTo>
                    <a:pt x="88" y="140"/>
                  </a:lnTo>
                  <a:lnTo>
                    <a:pt x="99" y="158"/>
                  </a:lnTo>
                  <a:lnTo>
                    <a:pt x="108" y="171"/>
                  </a:lnTo>
                  <a:lnTo>
                    <a:pt x="116" y="180"/>
                  </a:lnTo>
                  <a:lnTo>
                    <a:pt x="125" y="184"/>
                  </a:lnTo>
                  <a:lnTo>
                    <a:pt x="132" y="185"/>
                  </a:lnTo>
                  <a:lnTo>
                    <a:pt x="139" y="182"/>
                  </a:lnTo>
                  <a:lnTo>
                    <a:pt x="147" y="177"/>
                  </a:lnTo>
                  <a:lnTo>
                    <a:pt x="154" y="166"/>
                  </a:lnTo>
                  <a:lnTo>
                    <a:pt x="161" y="152"/>
                  </a:lnTo>
                  <a:lnTo>
                    <a:pt x="169" y="133"/>
                  </a:lnTo>
                  <a:lnTo>
                    <a:pt x="176" y="112"/>
                  </a:lnTo>
                  <a:lnTo>
                    <a:pt x="182" y="89"/>
                  </a:lnTo>
                  <a:lnTo>
                    <a:pt x="186" y="67"/>
                  </a:lnTo>
                  <a:lnTo>
                    <a:pt x="188" y="42"/>
                  </a:lnTo>
                  <a:lnTo>
                    <a:pt x="189" y="20"/>
                  </a:lnTo>
                  <a:lnTo>
                    <a:pt x="187" y="0"/>
                  </a:lnTo>
                  <a:lnTo>
                    <a:pt x="193" y="44"/>
                  </a:lnTo>
                  <a:lnTo>
                    <a:pt x="194" y="98"/>
                  </a:lnTo>
                  <a:lnTo>
                    <a:pt x="188" y="154"/>
                  </a:lnTo>
                  <a:lnTo>
                    <a:pt x="176" y="206"/>
                  </a:lnTo>
                  <a:lnTo>
                    <a:pt x="187" y="203"/>
                  </a:lnTo>
                  <a:lnTo>
                    <a:pt x="200" y="199"/>
                  </a:lnTo>
                  <a:lnTo>
                    <a:pt x="212" y="199"/>
                  </a:lnTo>
                  <a:lnTo>
                    <a:pt x="224" y="199"/>
                  </a:lnTo>
                  <a:lnTo>
                    <a:pt x="236" y="203"/>
                  </a:lnTo>
                  <a:lnTo>
                    <a:pt x="247" y="206"/>
                  </a:lnTo>
                  <a:lnTo>
                    <a:pt x="257" y="212"/>
                  </a:lnTo>
                  <a:lnTo>
                    <a:pt x="265" y="219"/>
                  </a:lnTo>
                  <a:lnTo>
                    <a:pt x="257" y="227"/>
                  </a:lnTo>
                  <a:lnTo>
                    <a:pt x="246" y="236"/>
                  </a:lnTo>
                  <a:lnTo>
                    <a:pt x="234" y="243"/>
                  </a:lnTo>
                  <a:lnTo>
                    <a:pt x="222" y="250"/>
                  </a:lnTo>
                  <a:lnTo>
                    <a:pt x="210" y="255"/>
                  </a:lnTo>
                  <a:lnTo>
                    <a:pt x="200" y="262"/>
                  </a:lnTo>
                  <a:lnTo>
                    <a:pt x="192" y="269"/>
                  </a:lnTo>
                  <a:lnTo>
                    <a:pt x="187" y="278"/>
                  </a:lnTo>
                  <a:lnTo>
                    <a:pt x="180" y="299"/>
                  </a:lnTo>
                  <a:lnTo>
                    <a:pt x="173" y="323"/>
                  </a:lnTo>
                  <a:lnTo>
                    <a:pt x="164" y="346"/>
                  </a:lnTo>
                  <a:lnTo>
                    <a:pt x="158" y="363"/>
                  </a:lnTo>
                  <a:lnTo>
                    <a:pt x="152" y="390"/>
                  </a:lnTo>
                  <a:lnTo>
                    <a:pt x="147" y="435"/>
                  </a:lnTo>
                  <a:lnTo>
                    <a:pt x="147" y="482"/>
                  </a:lnTo>
                  <a:lnTo>
                    <a:pt x="154" y="521"/>
                  </a:lnTo>
                  <a:lnTo>
                    <a:pt x="148" y="505"/>
                  </a:lnTo>
                  <a:lnTo>
                    <a:pt x="142" y="487"/>
                  </a:lnTo>
                  <a:lnTo>
                    <a:pt x="136" y="466"/>
                  </a:lnTo>
                  <a:lnTo>
                    <a:pt x="130" y="447"/>
                  </a:lnTo>
                  <a:lnTo>
                    <a:pt x="124" y="428"/>
                  </a:lnTo>
                  <a:lnTo>
                    <a:pt x="117" y="412"/>
                  </a:lnTo>
                  <a:lnTo>
                    <a:pt x="111" y="402"/>
                  </a:lnTo>
                  <a:lnTo>
                    <a:pt x="104" y="397"/>
                  </a:lnTo>
                  <a:lnTo>
                    <a:pt x="97" y="397"/>
                  </a:lnTo>
                  <a:lnTo>
                    <a:pt x="88" y="400"/>
                  </a:lnTo>
                  <a:lnTo>
                    <a:pt x="78" y="404"/>
                  </a:lnTo>
                  <a:lnTo>
                    <a:pt x="66" y="407"/>
                  </a:lnTo>
                  <a:lnTo>
                    <a:pt x="53" y="411"/>
                  </a:lnTo>
                  <a:lnTo>
                    <a:pt x="37" y="412"/>
                  </a:lnTo>
                  <a:lnTo>
                    <a:pt x="19" y="412"/>
                  </a:lnTo>
                  <a:lnTo>
                    <a:pt x="0" y="409"/>
                  </a:lnTo>
                  <a:close/>
                </a:path>
              </a:pathLst>
            </a:custGeom>
            <a:solidFill>
              <a:srgbClr val="7516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2873" name="Picture 105" descr="BD00122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375" y="3860800"/>
            <a:ext cx="2216150" cy="2997200"/>
          </a:xfrm>
          <a:prstGeom prst="rect">
            <a:avLst/>
          </a:prstGeom>
          <a:noFill/>
        </p:spPr>
      </p:pic>
      <p:pic>
        <p:nvPicPr>
          <p:cNvPr id="32874" name="Picture 106" descr="BD07473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263" y="3860800"/>
            <a:ext cx="2401887" cy="2997200"/>
          </a:xfrm>
          <a:prstGeom prst="rect">
            <a:avLst/>
          </a:prstGeom>
          <a:noFill/>
        </p:spPr>
      </p:pic>
      <p:pic>
        <p:nvPicPr>
          <p:cNvPr id="32875" name="Picture 107" descr="BD08051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388" y="4005263"/>
            <a:ext cx="2251075" cy="2852737"/>
          </a:xfrm>
          <a:prstGeom prst="rect">
            <a:avLst/>
          </a:prstGeom>
          <a:noFill/>
        </p:spPr>
      </p:pic>
      <p:grpSp>
        <p:nvGrpSpPr>
          <p:cNvPr id="32841" name="Group 73"/>
          <p:cNvGrpSpPr>
            <a:grpSpLocks/>
          </p:cNvGrpSpPr>
          <p:nvPr/>
        </p:nvGrpSpPr>
        <p:grpSpPr bwMode="auto">
          <a:xfrm>
            <a:off x="2484438" y="0"/>
            <a:ext cx="2808287" cy="2420938"/>
            <a:chOff x="1519" y="62"/>
            <a:chExt cx="1769" cy="1508"/>
          </a:xfrm>
        </p:grpSpPr>
        <p:sp>
          <p:nvSpPr>
            <p:cNvPr id="32797" name="AutoShape 29"/>
            <p:cNvSpPr>
              <a:spLocks noChangeArrowheads="1"/>
            </p:cNvSpPr>
            <p:nvPr/>
          </p:nvSpPr>
          <p:spPr bwMode="auto">
            <a:xfrm flipV="1">
              <a:off x="1519" y="62"/>
              <a:ext cx="1769" cy="1508"/>
            </a:xfrm>
            <a:prstGeom prst="triangle">
              <a:avLst>
                <a:gd name="adj" fmla="val 50000"/>
              </a:avLst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2822" name="Picture 54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59" y="947"/>
              <a:ext cx="391" cy="498"/>
            </a:xfrm>
            <a:prstGeom prst="rect">
              <a:avLst/>
            </a:prstGeom>
            <a:noFill/>
          </p:spPr>
        </p:pic>
        <p:pic>
          <p:nvPicPr>
            <p:cNvPr id="32828" name="Picture 60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01" y="220"/>
              <a:ext cx="386" cy="499"/>
            </a:xfrm>
            <a:prstGeom prst="rect">
              <a:avLst/>
            </a:prstGeom>
            <a:noFill/>
          </p:spPr>
        </p:pic>
        <p:pic>
          <p:nvPicPr>
            <p:cNvPr id="32829" name="Picture 61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09" y="220"/>
              <a:ext cx="385" cy="499"/>
            </a:xfrm>
            <a:prstGeom prst="rect">
              <a:avLst/>
            </a:prstGeom>
            <a:noFill/>
          </p:spPr>
        </p:pic>
      </p:grpSp>
      <p:grpSp>
        <p:nvGrpSpPr>
          <p:cNvPr id="32843" name="Group 75"/>
          <p:cNvGrpSpPr>
            <a:grpSpLocks/>
          </p:cNvGrpSpPr>
          <p:nvPr/>
        </p:nvGrpSpPr>
        <p:grpSpPr bwMode="auto">
          <a:xfrm>
            <a:off x="5508625" y="188913"/>
            <a:ext cx="2808288" cy="2365375"/>
            <a:chOff x="3514" y="182"/>
            <a:chExt cx="1769" cy="1490"/>
          </a:xfrm>
        </p:grpSpPr>
        <p:pic>
          <p:nvPicPr>
            <p:cNvPr id="32824" name="Picture 56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59" y="946"/>
              <a:ext cx="391" cy="498"/>
            </a:xfrm>
            <a:prstGeom prst="rect">
              <a:avLst/>
            </a:prstGeom>
            <a:noFill/>
          </p:spPr>
        </p:pic>
        <p:pic>
          <p:nvPicPr>
            <p:cNvPr id="32831" name="Picture 63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87" y="220"/>
              <a:ext cx="385" cy="499"/>
            </a:xfrm>
            <a:prstGeom prst="rect">
              <a:avLst/>
            </a:prstGeom>
            <a:noFill/>
          </p:spPr>
        </p:pic>
        <p:pic>
          <p:nvPicPr>
            <p:cNvPr id="32832" name="Picture 64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88" y="220"/>
              <a:ext cx="385" cy="499"/>
            </a:xfrm>
            <a:prstGeom prst="rect">
              <a:avLst/>
            </a:prstGeom>
            <a:noFill/>
          </p:spPr>
        </p:pic>
        <p:sp>
          <p:nvSpPr>
            <p:cNvPr id="32835" name="AutoShape 67"/>
            <p:cNvSpPr>
              <a:spLocks noChangeArrowheads="1"/>
            </p:cNvSpPr>
            <p:nvPr/>
          </p:nvSpPr>
          <p:spPr bwMode="auto">
            <a:xfrm flipV="1">
              <a:off x="3514" y="182"/>
              <a:ext cx="1769" cy="1490"/>
            </a:xfrm>
            <a:prstGeom prst="triangle">
              <a:avLst>
                <a:gd name="adj" fmla="val 50000"/>
              </a:avLst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2842" name="Group 74"/>
          <p:cNvGrpSpPr>
            <a:grpSpLocks/>
          </p:cNvGrpSpPr>
          <p:nvPr/>
        </p:nvGrpSpPr>
        <p:grpSpPr bwMode="auto">
          <a:xfrm>
            <a:off x="4211638" y="0"/>
            <a:ext cx="2232025" cy="2178050"/>
            <a:chOff x="2698" y="73"/>
            <a:chExt cx="1406" cy="1372"/>
          </a:xfrm>
        </p:grpSpPr>
        <p:pic>
          <p:nvPicPr>
            <p:cNvPr id="32820" name="Picture 52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10" y="946"/>
              <a:ext cx="391" cy="498"/>
            </a:xfrm>
            <a:prstGeom prst="rect">
              <a:avLst/>
            </a:prstGeom>
            <a:noFill/>
          </p:spPr>
        </p:pic>
        <p:pic>
          <p:nvPicPr>
            <p:cNvPr id="32821" name="Picture 53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9" y="946"/>
              <a:ext cx="391" cy="498"/>
            </a:xfrm>
            <a:prstGeom prst="rect">
              <a:avLst/>
            </a:prstGeom>
            <a:noFill/>
          </p:spPr>
        </p:pic>
        <p:pic>
          <p:nvPicPr>
            <p:cNvPr id="32827" name="Picture 59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45" y="220"/>
              <a:ext cx="385" cy="499"/>
            </a:xfrm>
            <a:prstGeom prst="rect">
              <a:avLst/>
            </a:prstGeom>
            <a:noFill/>
          </p:spPr>
        </p:pic>
        <p:sp>
          <p:nvSpPr>
            <p:cNvPr id="32834" name="AutoShape 66"/>
            <p:cNvSpPr>
              <a:spLocks noChangeArrowheads="1"/>
            </p:cNvSpPr>
            <p:nvPr/>
          </p:nvSpPr>
          <p:spPr bwMode="auto">
            <a:xfrm>
              <a:off x="2698" y="73"/>
              <a:ext cx="1406" cy="1372"/>
            </a:xfrm>
            <a:prstGeom prst="triangle">
              <a:avLst>
                <a:gd name="adj" fmla="val 50000"/>
              </a:avLst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2840" name="Group 72"/>
          <p:cNvGrpSpPr>
            <a:grpSpLocks/>
          </p:cNvGrpSpPr>
          <p:nvPr/>
        </p:nvGrpSpPr>
        <p:grpSpPr bwMode="auto">
          <a:xfrm>
            <a:off x="1403350" y="0"/>
            <a:ext cx="2232025" cy="2178050"/>
            <a:chOff x="929" y="73"/>
            <a:chExt cx="1406" cy="1372"/>
          </a:xfrm>
        </p:grpSpPr>
        <p:pic>
          <p:nvPicPr>
            <p:cNvPr id="32818" name="Picture 50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07" y="946"/>
              <a:ext cx="390" cy="498"/>
            </a:xfrm>
            <a:prstGeom prst="rect">
              <a:avLst/>
            </a:prstGeom>
            <a:noFill/>
          </p:spPr>
        </p:pic>
        <p:pic>
          <p:nvPicPr>
            <p:cNvPr id="32819" name="Picture 51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58" y="946"/>
              <a:ext cx="390" cy="498"/>
            </a:xfrm>
            <a:prstGeom prst="rect">
              <a:avLst/>
            </a:prstGeom>
            <a:noFill/>
          </p:spPr>
        </p:pic>
        <p:pic>
          <p:nvPicPr>
            <p:cNvPr id="32826" name="Picture 58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16" y="220"/>
              <a:ext cx="385" cy="499"/>
            </a:xfrm>
            <a:prstGeom prst="rect">
              <a:avLst/>
            </a:prstGeom>
            <a:noFill/>
          </p:spPr>
        </p:pic>
        <p:sp>
          <p:nvSpPr>
            <p:cNvPr id="32833" name="AutoShape 65"/>
            <p:cNvSpPr>
              <a:spLocks noChangeArrowheads="1"/>
            </p:cNvSpPr>
            <p:nvPr/>
          </p:nvSpPr>
          <p:spPr bwMode="auto">
            <a:xfrm>
              <a:off x="929" y="73"/>
              <a:ext cx="1406" cy="1372"/>
            </a:xfrm>
            <a:prstGeom prst="triangle">
              <a:avLst>
                <a:gd name="adj" fmla="val 50000"/>
              </a:avLst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2838" name="Group 70"/>
          <p:cNvGrpSpPr>
            <a:grpSpLocks/>
          </p:cNvGrpSpPr>
          <p:nvPr/>
        </p:nvGrpSpPr>
        <p:grpSpPr bwMode="auto">
          <a:xfrm>
            <a:off x="-323850" y="0"/>
            <a:ext cx="2808288" cy="2365375"/>
            <a:chOff x="-114" y="136"/>
            <a:chExt cx="1769" cy="1490"/>
          </a:xfrm>
        </p:grpSpPr>
        <p:pic>
          <p:nvPicPr>
            <p:cNvPr id="32823" name="Picture 55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6" y="946"/>
              <a:ext cx="391" cy="498"/>
            </a:xfrm>
            <a:prstGeom prst="rect">
              <a:avLst/>
            </a:prstGeom>
            <a:noFill/>
          </p:spPr>
        </p:pic>
        <p:pic>
          <p:nvPicPr>
            <p:cNvPr id="32825" name="Picture 57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72" y="220"/>
              <a:ext cx="386" cy="499"/>
            </a:xfrm>
            <a:prstGeom prst="rect">
              <a:avLst/>
            </a:prstGeom>
            <a:noFill/>
          </p:spPr>
        </p:pic>
        <p:pic>
          <p:nvPicPr>
            <p:cNvPr id="32830" name="Picture 62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9" y="220"/>
              <a:ext cx="385" cy="499"/>
            </a:xfrm>
            <a:prstGeom prst="rect">
              <a:avLst/>
            </a:prstGeom>
            <a:noFill/>
          </p:spPr>
        </p:pic>
        <p:sp>
          <p:nvSpPr>
            <p:cNvPr id="32836" name="AutoShape 68"/>
            <p:cNvSpPr>
              <a:spLocks noChangeArrowheads="1"/>
            </p:cNvSpPr>
            <p:nvPr/>
          </p:nvSpPr>
          <p:spPr bwMode="auto">
            <a:xfrm flipV="1">
              <a:off x="-114" y="136"/>
              <a:ext cx="1769" cy="1490"/>
            </a:xfrm>
            <a:prstGeom prst="triangle">
              <a:avLst>
                <a:gd name="adj" fmla="val 50000"/>
              </a:avLst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2879" name="Group 111"/>
          <p:cNvGrpSpPr>
            <a:grpSpLocks/>
          </p:cNvGrpSpPr>
          <p:nvPr/>
        </p:nvGrpSpPr>
        <p:grpSpPr bwMode="auto">
          <a:xfrm>
            <a:off x="6588125" y="-171450"/>
            <a:ext cx="2978150" cy="2808288"/>
            <a:chOff x="4271" y="3"/>
            <a:chExt cx="1876" cy="1769"/>
          </a:xfrm>
        </p:grpSpPr>
        <p:sp>
          <p:nvSpPr>
            <p:cNvPr id="32876" name="AutoShape 108"/>
            <p:cNvSpPr>
              <a:spLocks noChangeArrowheads="1"/>
            </p:cNvSpPr>
            <p:nvPr/>
          </p:nvSpPr>
          <p:spPr bwMode="auto">
            <a:xfrm rot="-1799059">
              <a:off x="4271" y="3"/>
              <a:ext cx="1876" cy="1769"/>
            </a:xfrm>
            <a:prstGeom prst="irregularSeal1">
              <a:avLst/>
            </a:prstGeom>
            <a:noFill/>
            <a:ln w="76200" cmpd="tri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2877" name="Picture 109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57" y="1026"/>
              <a:ext cx="391" cy="498"/>
            </a:xfrm>
            <a:prstGeom prst="rect">
              <a:avLst/>
            </a:prstGeom>
            <a:noFill/>
          </p:spPr>
        </p:pic>
        <p:pic>
          <p:nvPicPr>
            <p:cNvPr id="32878" name="Picture 110" descr="A015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16" y="300"/>
              <a:ext cx="385" cy="499"/>
            </a:xfrm>
            <a:prstGeom prst="rect">
              <a:avLst/>
            </a:prstGeom>
            <a:noFill/>
          </p:spPr>
        </p:pic>
      </p:grpSp>
      <p:sp>
        <p:nvSpPr>
          <p:cNvPr id="32880" name="WordArt 11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301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ОСТАТОК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3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0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3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6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9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3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33526E-6 L -0.01962 0.44255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32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0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3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6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9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500"/>
                                        <p:tgtEl>
                                          <p:spTgt spid="32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71676E-6 L -0.0118 0.4037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328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2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0" dur="500"/>
                                        <p:tgtEl>
                                          <p:spTgt spid="32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3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6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9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3" dur="500"/>
                                        <p:tgtEl>
                                          <p:spTgt spid="32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9711E-6 L 0.07483 0.4911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328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" y="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0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3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6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9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3" dur="500"/>
                                        <p:tgtEl>
                                          <p:spTgt spid="3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71676E-6 L 0.13785 0.48763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32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2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0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3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6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9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3" dur="500"/>
                                        <p:tgtEl>
                                          <p:spTgt spid="32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00"/>
                            </p:stCondLst>
                            <p:childTnLst>
                              <p:par>
                                <p:cTn id="21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21387E-6 L 0.15365 0.50936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328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32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"/>
                            </p:stCondLst>
                            <p:childTnLst>
                              <p:par>
                                <p:cTn id="229" presetID="2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5 -0.05295 C -0.525 -0.09595 -0.47847 -0.13087 -0.42118 -0.13087 L -0.18055 -0.13087 C -0.12326 -0.13087 -0.07621 -0.09595 -0.07621 -0.05295 L -0.07621 0.12486 C -0.07621 0.16809 -0.12326 0.20463 -0.18055 0.20463 L -0.42118 0.20463 C -0.47847 0.20463 -0.525 0.16809 -0.525 0.12486 Z " pathEditMode="relative" rAng="0" ptsTypes="fFfFfFff">
                                      <p:cBhvr>
                                        <p:cTn id="230" dur="2000" fill="hold"/>
                                        <p:tgtEl>
                                          <p:spTgt spid="328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" y="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32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32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32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0" dur="1000" fill="hold"/>
                                        <p:tgtEl>
                                          <p:spTgt spid="32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3" grpId="0" animBg="1"/>
      <p:bldP spid="32793" grpId="1" animBg="1"/>
      <p:bldP spid="32794" grpId="0" animBg="1"/>
      <p:bldP spid="32794" grpId="1" animBg="1"/>
      <p:bldP spid="32796" grpId="0" animBg="1"/>
      <p:bldP spid="32796" grpId="1" animBg="1"/>
      <p:bldP spid="32798" grpId="0" animBg="1"/>
      <p:bldP spid="32798" grpId="1" animBg="1"/>
      <p:bldP spid="32844" grpId="0" animBg="1"/>
      <p:bldP spid="32844" grpId="1" animBg="1"/>
      <p:bldP spid="32880" grpId="0" animBg="1"/>
      <p:bldP spid="3288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90" name="WordArt 6"/>
          <p:cNvSpPr>
            <a:spLocks noChangeArrowheads="1" noChangeShapeType="1" noTextEdit="1"/>
          </p:cNvSpPr>
          <p:nvPr/>
        </p:nvSpPr>
        <p:spPr bwMode="auto">
          <a:xfrm>
            <a:off x="250825" y="0"/>
            <a:ext cx="8642350" cy="206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508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FFFFFF"/>
                    </a:gs>
                    <a:gs pos="100000">
                      <a:srgbClr val="00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ПРОВЕРКА</a:t>
            </a:r>
          </a:p>
        </p:txBody>
      </p:sp>
      <p:pic>
        <p:nvPicPr>
          <p:cNvPr id="41993" name="Picture 9" descr="A01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2636838"/>
            <a:ext cx="620712" cy="790575"/>
          </a:xfrm>
          <a:prstGeom prst="rect">
            <a:avLst/>
          </a:prstGeom>
          <a:noFill/>
        </p:spPr>
      </p:pic>
      <p:pic>
        <p:nvPicPr>
          <p:cNvPr id="41994" name="Picture 10" descr="A01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3429000"/>
            <a:ext cx="611187" cy="792163"/>
          </a:xfrm>
          <a:prstGeom prst="rect">
            <a:avLst/>
          </a:prstGeom>
          <a:noFill/>
        </p:spPr>
      </p:pic>
      <p:sp>
        <p:nvSpPr>
          <p:cNvPr id="41995" name="WordArt 11"/>
          <p:cNvSpPr>
            <a:spLocks noChangeArrowheads="1" noChangeShapeType="1" noTextEdit="1"/>
          </p:cNvSpPr>
          <p:nvPr/>
        </p:nvSpPr>
        <p:spPr bwMode="auto">
          <a:xfrm>
            <a:off x="4068763" y="2997200"/>
            <a:ext cx="863600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</a:rPr>
              <a:t>+</a:t>
            </a:r>
          </a:p>
        </p:txBody>
      </p:sp>
      <p:pic>
        <p:nvPicPr>
          <p:cNvPr id="41996" name="Picture 12" descr="A01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838"/>
            <a:ext cx="620713" cy="790575"/>
          </a:xfrm>
          <a:prstGeom prst="rect">
            <a:avLst/>
          </a:prstGeom>
          <a:noFill/>
        </p:spPr>
      </p:pic>
      <p:pic>
        <p:nvPicPr>
          <p:cNvPr id="41997" name="Picture 13" descr="A01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636838"/>
            <a:ext cx="611188" cy="792162"/>
          </a:xfrm>
          <a:prstGeom prst="rect">
            <a:avLst/>
          </a:prstGeom>
          <a:noFill/>
        </p:spPr>
      </p:pic>
      <p:pic>
        <p:nvPicPr>
          <p:cNvPr id="41998" name="Picture 14" descr="A01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357563"/>
            <a:ext cx="611187" cy="792162"/>
          </a:xfrm>
          <a:prstGeom prst="rect">
            <a:avLst/>
          </a:prstGeom>
          <a:noFill/>
        </p:spPr>
      </p:pic>
      <p:sp>
        <p:nvSpPr>
          <p:cNvPr id="42022" name="WordArt 38"/>
          <p:cNvSpPr>
            <a:spLocks noChangeArrowheads="1" noChangeShapeType="1" noTextEdit="1"/>
          </p:cNvSpPr>
          <p:nvPr/>
        </p:nvSpPr>
        <p:spPr bwMode="auto">
          <a:xfrm>
            <a:off x="6156325" y="3140075"/>
            <a:ext cx="93662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=</a:t>
            </a:r>
          </a:p>
        </p:txBody>
      </p:sp>
      <p:sp>
        <p:nvSpPr>
          <p:cNvPr id="42023" name="WordArt 39"/>
          <p:cNvSpPr>
            <a:spLocks noChangeArrowheads="1" noChangeShapeType="1" noTextEdit="1"/>
          </p:cNvSpPr>
          <p:nvPr/>
        </p:nvSpPr>
        <p:spPr bwMode="auto">
          <a:xfrm>
            <a:off x="7164388" y="2492375"/>
            <a:ext cx="1800225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635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?</a:t>
            </a:r>
          </a:p>
        </p:txBody>
      </p:sp>
      <p:sp>
        <p:nvSpPr>
          <p:cNvPr id="42024" name="WordArt 40"/>
          <p:cNvSpPr>
            <a:spLocks noChangeArrowheads="1" noChangeShapeType="1" noTextEdit="1"/>
          </p:cNvSpPr>
          <p:nvPr/>
        </p:nvSpPr>
        <p:spPr bwMode="auto">
          <a:xfrm>
            <a:off x="7164388" y="2420938"/>
            <a:ext cx="1800225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635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Black"/>
              </a:rPr>
              <a:t>17</a:t>
            </a:r>
          </a:p>
        </p:txBody>
      </p:sp>
      <p:sp>
        <p:nvSpPr>
          <p:cNvPr id="42025" name="WordArt 41"/>
          <p:cNvSpPr>
            <a:spLocks noChangeArrowheads="1" noChangeShapeType="1" noTextEdit="1"/>
          </p:cNvSpPr>
          <p:nvPr/>
        </p:nvSpPr>
        <p:spPr bwMode="auto">
          <a:xfrm>
            <a:off x="1476375" y="2924175"/>
            <a:ext cx="863600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</a:rPr>
              <a:t>*</a:t>
            </a:r>
          </a:p>
        </p:txBody>
      </p:sp>
      <p:sp>
        <p:nvSpPr>
          <p:cNvPr id="42027" name="WordArt 43"/>
          <p:cNvSpPr>
            <a:spLocks noChangeArrowheads="1" noChangeShapeType="1" noTextEdit="1"/>
          </p:cNvSpPr>
          <p:nvPr/>
        </p:nvSpPr>
        <p:spPr bwMode="auto">
          <a:xfrm>
            <a:off x="2484438" y="2708275"/>
            <a:ext cx="1223962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635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4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42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5" grpId="0" animBg="1"/>
      <p:bldP spid="42022" grpId="0" animBg="1"/>
      <p:bldP spid="42023" grpId="0" animBg="1"/>
      <p:bldP spid="42023" grpId="1" animBg="1"/>
      <p:bldP spid="42024" grpId="0" animBg="1"/>
      <p:bldP spid="42025" grpId="0" animBg="1"/>
      <p:bldP spid="420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Глинкова Г.В.</a:t>
            </a: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7913" name="Picture 25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429000"/>
            <a:ext cx="825500" cy="1146175"/>
          </a:xfrm>
          <a:prstGeom prst="rect">
            <a:avLst/>
          </a:prstGeom>
          <a:noFill/>
        </p:spPr>
      </p:pic>
      <p:pic>
        <p:nvPicPr>
          <p:cNvPr id="37914" name="Picture 26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4292600"/>
            <a:ext cx="825500" cy="1146175"/>
          </a:xfrm>
          <a:prstGeom prst="rect">
            <a:avLst/>
          </a:prstGeom>
          <a:noFill/>
        </p:spPr>
      </p:pic>
      <p:pic>
        <p:nvPicPr>
          <p:cNvPr id="37915" name="Picture 27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3429000"/>
            <a:ext cx="825500" cy="1146175"/>
          </a:xfrm>
          <a:prstGeom prst="rect">
            <a:avLst/>
          </a:prstGeom>
          <a:noFill/>
        </p:spPr>
      </p:pic>
      <p:pic>
        <p:nvPicPr>
          <p:cNvPr id="37916" name="Picture 28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373688"/>
            <a:ext cx="825500" cy="1146175"/>
          </a:xfrm>
          <a:prstGeom prst="rect">
            <a:avLst/>
          </a:prstGeom>
          <a:noFill/>
        </p:spPr>
      </p:pic>
      <p:pic>
        <p:nvPicPr>
          <p:cNvPr id="37917" name="Picture 29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5373688"/>
            <a:ext cx="825500" cy="1146175"/>
          </a:xfrm>
          <a:prstGeom prst="rect">
            <a:avLst/>
          </a:prstGeom>
          <a:noFill/>
        </p:spPr>
      </p:pic>
      <p:pic>
        <p:nvPicPr>
          <p:cNvPr id="37918" name="Picture 30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3362325"/>
            <a:ext cx="825500" cy="1146175"/>
          </a:xfrm>
          <a:prstGeom prst="rect">
            <a:avLst/>
          </a:prstGeom>
          <a:noFill/>
        </p:spPr>
      </p:pic>
      <p:pic>
        <p:nvPicPr>
          <p:cNvPr id="37919" name="Picture 31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5516563"/>
            <a:ext cx="825500" cy="1146175"/>
          </a:xfrm>
          <a:prstGeom prst="rect">
            <a:avLst/>
          </a:prstGeom>
          <a:noFill/>
        </p:spPr>
      </p:pic>
      <p:pic>
        <p:nvPicPr>
          <p:cNvPr id="37920" name="Picture 32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5516563"/>
            <a:ext cx="825500" cy="1146175"/>
          </a:xfrm>
          <a:prstGeom prst="rect">
            <a:avLst/>
          </a:prstGeom>
          <a:noFill/>
        </p:spPr>
      </p:pic>
      <p:pic>
        <p:nvPicPr>
          <p:cNvPr id="37921" name="Picture 33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4292600"/>
            <a:ext cx="825500" cy="1146175"/>
          </a:xfrm>
          <a:prstGeom prst="rect">
            <a:avLst/>
          </a:prstGeom>
          <a:noFill/>
        </p:spPr>
      </p:pic>
      <p:pic>
        <p:nvPicPr>
          <p:cNvPr id="37922" name="Picture 34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4292600"/>
            <a:ext cx="825500" cy="1146175"/>
          </a:xfrm>
          <a:prstGeom prst="rect">
            <a:avLst/>
          </a:prstGeom>
          <a:noFill/>
        </p:spPr>
      </p:pic>
      <p:pic>
        <p:nvPicPr>
          <p:cNvPr id="37923" name="Picture 35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3362325"/>
            <a:ext cx="825500" cy="1146175"/>
          </a:xfrm>
          <a:prstGeom prst="rect">
            <a:avLst/>
          </a:prstGeom>
          <a:noFill/>
        </p:spPr>
      </p:pic>
      <p:pic>
        <p:nvPicPr>
          <p:cNvPr id="37924" name="Picture 36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4292600"/>
            <a:ext cx="825500" cy="1146175"/>
          </a:xfrm>
          <a:prstGeom prst="rect">
            <a:avLst/>
          </a:prstGeom>
          <a:noFill/>
        </p:spPr>
      </p:pic>
      <p:pic>
        <p:nvPicPr>
          <p:cNvPr id="37925" name="Picture 37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5445125"/>
            <a:ext cx="825500" cy="1146175"/>
          </a:xfrm>
          <a:prstGeom prst="rect">
            <a:avLst/>
          </a:prstGeom>
          <a:noFill/>
        </p:spPr>
      </p:pic>
      <p:pic>
        <p:nvPicPr>
          <p:cNvPr id="37926" name="Picture 38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8500" y="4292600"/>
            <a:ext cx="825500" cy="1146175"/>
          </a:xfrm>
          <a:prstGeom prst="rect">
            <a:avLst/>
          </a:prstGeom>
          <a:noFill/>
        </p:spPr>
      </p:pic>
      <p:pic>
        <p:nvPicPr>
          <p:cNvPr id="37927" name="Picture 39" descr="N0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3284538"/>
            <a:ext cx="825500" cy="1146175"/>
          </a:xfrm>
          <a:prstGeom prst="rect">
            <a:avLst/>
          </a:prstGeom>
          <a:noFill/>
        </p:spPr>
      </p:pic>
      <p:pic>
        <p:nvPicPr>
          <p:cNvPr id="37930" name="Picture 42" descr="SO01388_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3" y="0"/>
            <a:ext cx="2627313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1" name="Picture 43" descr="SO013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1268413"/>
            <a:ext cx="2627313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2" name="Picture 44" descr="SO013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1268413"/>
            <a:ext cx="2627312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33" name="Picture 45" descr="SO0138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0"/>
            <a:ext cx="2627312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7341E-7 L 0.01007 -0.471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7341E-7 L 0.06511 -0.2931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79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-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09249E-7 L 0.15174 -0.2730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09249E-7 L 0.17535 -0.4513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" y="-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89017E-7 L -0.72239 -0.450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1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5.20231E-7 L 0.23038 -0.4085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" y="-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20231E-7 L 0.31718 -0.408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79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" y="-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5.20231E-7 L 0.34861 -0.5972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2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20231E-7 L -0.54115 -0.5972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" y="-2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5.20231E-7 L -0.52569 -0.4189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" y="-2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83237E-6 L 0.63993 -0.5764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7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0"/>
                            </p:stCondLst>
                            <p:childTnLst>
                              <p:par>
                                <p:cTn id="3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83237E-6 L 0.72656 -0.7442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" y="-3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ematika">
  <a:themeElements>
    <a:clrScheme name="Презентация Microsoft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Презентация Microsoft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езентация Microsoft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Microsoft 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Microsoft 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Microsoft 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Microsoft 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Microsoft 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Microsoft 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Microsoft 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Microsoft 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Microsoft 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Microsoft 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Microsoft 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Matematika</Template>
  <TotalTime>17</TotalTime>
  <Words>202</Words>
  <Application>Microsoft Office PowerPoint</Application>
  <PresentationFormat>Экран (4:3)</PresentationFormat>
  <Paragraphs>81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Matematika</vt:lpstr>
      <vt:lpstr>МКОУ «Перегребинская средняя общеобразовательная школа №2».  Учитель начальных классов:         </vt:lpstr>
      <vt:lpstr>Тема урока: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«Перегребинская средняя общеобразовательная школа №2».  Учитель начальных классов:</dc:title>
  <dc:creator>Марина</dc:creator>
  <cp:lastModifiedBy>Солнышко</cp:lastModifiedBy>
  <cp:revision>5</cp:revision>
  <dcterms:created xsi:type="dcterms:W3CDTF">2010-02-03T15:27:25Z</dcterms:created>
  <dcterms:modified xsi:type="dcterms:W3CDTF">2014-04-16T13:06:14Z</dcterms:modified>
</cp:coreProperties>
</file>