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59793-D7E7-489E-9703-6D831478770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0F34B-B349-4A97-BD64-C623C1E264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rgbClr val="FF33CC"/>
                </a:solidFill>
              </a:rPr>
              <a:t>Урок математики</a:t>
            </a:r>
            <a:r>
              <a:rPr lang="ru-RU" i="1" dirty="0" smtClean="0">
                <a:solidFill>
                  <a:srgbClr val="FF33CC"/>
                </a:solidFill>
              </a:rPr>
              <a:t/>
            </a:r>
            <a:br>
              <a:rPr lang="ru-RU" i="1" dirty="0" smtClean="0">
                <a:solidFill>
                  <a:srgbClr val="FF33CC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8110566" cy="45720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400" b="1" dirty="0" smtClean="0"/>
              <a:t>Будем считать:</a:t>
            </a:r>
          </a:p>
          <a:p>
            <a:pPr algn="ctr"/>
            <a:r>
              <a:rPr lang="ru-RU" sz="4400" b="1" dirty="0" smtClean="0"/>
              <a:t>решать примеры</a:t>
            </a:r>
          </a:p>
          <a:p>
            <a:pPr algn="ctr"/>
            <a:r>
              <a:rPr lang="ru-RU" sz="4400" b="1" dirty="0" smtClean="0"/>
              <a:t>сравнивать числа</a:t>
            </a:r>
          </a:p>
          <a:p>
            <a:pPr algn="ctr"/>
            <a:r>
              <a:rPr lang="ru-RU" sz="4400" b="1" dirty="0" smtClean="0"/>
              <a:t> решать задачу</a:t>
            </a:r>
          </a:p>
          <a:p>
            <a:pPr algn="ctr"/>
            <a:r>
              <a:rPr lang="ru-RU" sz="4400" b="1" dirty="0" smtClean="0"/>
              <a:t>    говорить и думать</a:t>
            </a:r>
          </a:p>
          <a:p>
            <a:pPr algn="ctr"/>
            <a:r>
              <a:rPr lang="ru-RU" sz="4400" b="1" dirty="0" smtClean="0"/>
              <a:t>  писать и играть.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657671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Презентацию выполнила учитель начальных классов  ГБС(к)ОУ «Специальная (коррекционная) общеобразовательная школа-интернат № 14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VII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вида» 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с. Усть-Цильма .Чупрова А.К.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Мыши.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All Users\Документы\Мои рисунки\животные\Животные\Картинки\Pics\Природа\Нав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14554"/>
            <a:ext cx="2071702" cy="1714512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Мои рисунки\животные\Животные\Картинки\Pics\Природа\pic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14554"/>
            <a:ext cx="2214578" cy="1714512"/>
          </a:xfrm>
          <a:prstGeom prst="rect">
            <a:avLst/>
          </a:prstGeom>
          <a:noFill/>
        </p:spPr>
      </p:pic>
      <p:pic>
        <p:nvPicPr>
          <p:cNvPr id="1028" name="Picture 4" descr="C:\Documents and Settings\All Users\Документы\Мои рисунки\животные\Животные\Картинки\Pics\Природа\GreatDiv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85992"/>
            <a:ext cx="2616200" cy="1714512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Документы\Мои рисунки\животные\Животные\Картинки\Природа\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286256"/>
            <a:ext cx="2928958" cy="1928826"/>
          </a:xfrm>
          <a:prstGeom prst="rect">
            <a:avLst/>
          </a:prstGeom>
          <a:noFill/>
        </p:spPr>
      </p:pic>
      <p:pic>
        <p:nvPicPr>
          <p:cNvPr id="1030" name="Picture 6" descr="C:\Documents and Settings\All Users\Документы\Мои рисунки\животные\Животные\Картинки\MOU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14290"/>
            <a:ext cx="2786050" cy="1785950"/>
          </a:xfrm>
          <a:prstGeom prst="rect">
            <a:avLst/>
          </a:prstGeom>
          <a:noFill/>
        </p:spPr>
      </p:pic>
      <p:pic>
        <p:nvPicPr>
          <p:cNvPr id="1031" name="Picture 7" descr="C:\Documents and Settings\All Users\Документы\Мои рисунки\животные\Животные\Картинки\Природа\Природа\FIEL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286256"/>
            <a:ext cx="2786082" cy="185738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3140075" cy="19431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уга 13"/>
          <p:cNvSpPr/>
          <p:nvPr/>
        </p:nvSpPr>
        <p:spPr>
          <a:xfrm>
            <a:off x="0" y="3786190"/>
            <a:ext cx="2857488" cy="2428892"/>
          </a:xfrm>
          <a:prstGeom prst="arc">
            <a:avLst>
              <a:gd name="adj1" fmla="val 86176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2571736" y="4214818"/>
            <a:ext cx="3571900" cy="1500198"/>
          </a:xfrm>
          <a:prstGeom prst="arc">
            <a:avLst>
              <a:gd name="adj1" fmla="val 78577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Задача. </a:t>
            </a:r>
            <a:endParaRPr lang="ru-RU" sz="6000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1928794" y="1357298"/>
          <a:ext cx="2357454" cy="3143272"/>
        </p:xfrm>
        <a:graphic>
          <a:graphicData uri="http://schemas.openxmlformats.org/presentationml/2006/ole">
            <p:oleObj spid="_x0000_s1026" name="CorelDRAW" r:id="rId3" imgW="3251520" imgH="4489920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143380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0037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Дуга 11"/>
          <p:cNvSpPr/>
          <p:nvPr/>
        </p:nvSpPr>
        <p:spPr>
          <a:xfrm>
            <a:off x="1357290" y="5072074"/>
            <a:ext cx="4500594" cy="1500198"/>
          </a:xfrm>
          <a:prstGeom prst="arc">
            <a:avLst>
              <a:gd name="adj1" fmla="val 389688"/>
              <a:gd name="adj2" fmla="val 383876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5572100" y="5929330"/>
            <a:ext cx="3571900" cy="1500198"/>
          </a:xfrm>
          <a:prstGeom prst="arc">
            <a:avLst>
              <a:gd name="adj1" fmla="val 10581443"/>
              <a:gd name="adj2" fmla="val 348271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500702"/>
            <a:ext cx="114507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1" y="5357826"/>
            <a:ext cx="1000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00504"/>
            <a:ext cx="98550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43248"/>
            <a:ext cx="98550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Задача. </a:t>
            </a:r>
            <a:endParaRPr lang="ru-RU" sz="6000" dirty="0"/>
          </a:p>
        </p:txBody>
      </p:sp>
      <p:sp>
        <p:nvSpPr>
          <p:cNvPr id="5" name="Дуга 4"/>
          <p:cNvSpPr/>
          <p:nvPr/>
        </p:nvSpPr>
        <p:spPr>
          <a:xfrm>
            <a:off x="0" y="3286124"/>
            <a:ext cx="3571900" cy="2428892"/>
          </a:xfrm>
          <a:prstGeom prst="arc">
            <a:avLst>
              <a:gd name="adj1" fmla="val 6717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1714480" y="4786322"/>
            <a:ext cx="4500594" cy="1500198"/>
          </a:xfrm>
          <a:prstGeom prst="arc">
            <a:avLst>
              <a:gd name="adj1" fmla="val 426780"/>
              <a:gd name="adj2" fmla="val 383876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3286116" y="3571876"/>
            <a:ext cx="3571900" cy="1500198"/>
          </a:xfrm>
          <a:prstGeom prst="arc">
            <a:avLst>
              <a:gd name="adj1" fmla="val 248104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>
            <p:ph idx="1"/>
          </p:nvPr>
        </p:nvGraphicFramePr>
        <p:xfrm>
          <a:off x="2928926" y="1500174"/>
          <a:ext cx="2018014" cy="2714644"/>
        </p:xfrm>
        <a:graphic>
          <a:graphicData uri="http://schemas.openxmlformats.org/presentationml/2006/ole">
            <p:oleObj spid="_x0000_s2050" name="CorelDRAW" r:id="rId3" imgW="3251520" imgH="4489920" progId="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357430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357694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00504"/>
            <a:ext cx="98550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43248"/>
            <a:ext cx="98550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256"/>
            <a:ext cx="98550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14752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64357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3м.+3м.=6м.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Ответ: 6 мышек.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уга 9"/>
          <p:cNvSpPr/>
          <p:nvPr/>
        </p:nvSpPr>
        <p:spPr>
          <a:xfrm>
            <a:off x="3714744" y="2357430"/>
            <a:ext cx="3571900" cy="2500330"/>
          </a:xfrm>
          <a:prstGeom prst="arc">
            <a:avLst>
              <a:gd name="adj1" fmla="val 120913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928794" y="3714752"/>
            <a:ext cx="4500594" cy="2428892"/>
          </a:xfrm>
          <a:prstGeom prst="arc">
            <a:avLst>
              <a:gd name="adj1" fmla="val 426780"/>
              <a:gd name="adj2" fmla="val 383876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142844" y="2357430"/>
            <a:ext cx="3571900" cy="3429024"/>
          </a:xfrm>
          <a:prstGeom prst="arc">
            <a:avLst>
              <a:gd name="adj1" fmla="val 6717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92867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Задача. </a:t>
            </a:r>
            <a:endParaRPr lang="ru-RU" dirty="0"/>
          </a:p>
        </p:txBody>
      </p:sp>
      <p:graphicFrame>
        <p:nvGraphicFramePr>
          <p:cNvPr id="17410" name="Object 20"/>
          <p:cNvGraphicFramePr>
            <a:graphicFrameLocks noChangeAspect="1"/>
          </p:cNvGraphicFramePr>
          <p:nvPr>
            <p:ph idx="1"/>
          </p:nvPr>
        </p:nvGraphicFramePr>
        <p:xfrm>
          <a:off x="2946400" y="785795"/>
          <a:ext cx="1625600" cy="2500330"/>
        </p:xfrm>
        <a:graphic>
          <a:graphicData uri="http://schemas.openxmlformats.org/presentationml/2006/ole">
            <p:oleObj spid="_x0000_s17410" name="CorelDRAW" r:id="rId3" imgW="3251520" imgH="4489920" progId="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000240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286124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00372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857364"/>
            <a:ext cx="11283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143248"/>
            <a:ext cx="11283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</a:rPr>
              <a:t>Проверь!</a:t>
            </a:r>
            <a:endParaRPr lang="ru-RU" sz="60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368066"/>
          </a:xfrm>
        </p:spPr>
        <p:txBody>
          <a:bodyPr>
            <a:normAutofit fontScale="85000" lnSpcReduction="20000"/>
          </a:bodyPr>
          <a:lstStyle/>
          <a:p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6-4= </a:t>
            </a:r>
            <a:r>
              <a:rPr lang="ru-RU" sz="5600" b="1" dirty="0" smtClean="0">
                <a:latin typeface="+mj-lt"/>
              </a:rPr>
              <a:t>2</a:t>
            </a:r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</a:p>
          <a:p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6-3=</a:t>
            </a:r>
            <a:r>
              <a:rPr lang="ru-RU" sz="5600" b="1" dirty="0" smtClean="0">
                <a:latin typeface="+mj-lt"/>
              </a:rPr>
              <a:t>3</a:t>
            </a:r>
          </a:p>
          <a:p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5+2= </a:t>
            </a:r>
            <a:r>
              <a:rPr lang="ru-RU" sz="5600" b="1" dirty="0" smtClean="0">
                <a:latin typeface="+mj-lt"/>
              </a:rPr>
              <a:t>7 </a:t>
            </a:r>
          </a:p>
          <a:p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2+2=</a:t>
            </a:r>
            <a:r>
              <a:rPr lang="ru-RU" sz="5600" b="1" dirty="0" smtClean="0">
                <a:latin typeface="+mj-lt"/>
              </a:rPr>
              <a:t>4</a:t>
            </a:r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</a:p>
          <a:p>
            <a:pPr algn="ctr"/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6-2=</a:t>
            </a:r>
            <a:r>
              <a:rPr lang="ru-RU" sz="5600" b="1" dirty="0" smtClean="0">
                <a:latin typeface="+mj-lt"/>
              </a:rPr>
              <a:t>4</a:t>
            </a:r>
          </a:p>
          <a:p>
            <a:pPr algn="ctr"/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3+2=</a:t>
            </a:r>
            <a:r>
              <a:rPr lang="ru-RU" sz="5600" b="1" dirty="0" smtClean="0">
                <a:latin typeface="+mj-lt"/>
              </a:rPr>
              <a:t>5</a:t>
            </a:r>
          </a:p>
          <a:p>
            <a:pPr algn="ctr"/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7-2=</a:t>
            </a:r>
            <a:r>
              <a:rPr lang="ru-RU" sz="5600" b="1" dirty="0" smtClean="0">
                <a:latin typeface="+mj-lt"/>
              </a:rPr>
              <a:t>5</a:t>
            </a:r>
          </a:p>
          <a:p>
            <a:pPr algn="ctr"/>
            <a:r>
              <a:rPr lang="ru-RU" sz="5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3+3=</a:t>
            </a:r>
            <a:r>
              <a:rPr lang="ru-RU" sz="6200" b="1" dirty="0" smtClean="0">
                <a:latin typeface="+mj-lt"/>
              </a:rPr>
              <a:t>6</a:t>
            </a:r>
          </a:p>
          <a:p>
            <a:pPr algn="ctr"/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401080" cy="421484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r>
              <a:rPr lang="ru-RU" sz="5400" b="1" dirty="0" smtClean="0">
                <a:solidFill>
                  <a:srgbClr val="00B0F0"/>
                </a:solidFill>
              </a:rPr>
              <a:t/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 </a:t>
            </a:r>
            <a:r>
              <a:rPr lang="ru-RU" sz="7100" b="1" dirty="0" smtClean="0">
                <a:solidFill>
                  <a:schemeClr val="bg2">
                    <a:lumMod val="25000"/>
                  </a:schemeClr>
                </a:solidFill>
              </a:rPr>
              <a:t>Молодцы, ребята!</a:t>
            </a:r>
          </a:p>
          <a:p>
            <a:pPr algn="r">
              <a:buNone/>
            </a:pPr>
            <a:r>
              <a:rPr lang="ru-RU" sz="5400" dirty="0" smtClean="0"/>
              <a:t>         Спасибо за работу!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4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48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ПРЕЗЕНТАЦИИ </a:t>
            </a:r>
            <a:r>
              <a:rPr lang="ru-RU" sz="48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ИСПОЛЬЗОВАНЫ:</a:t>
            </a:r>
            <a:endParaRPr lang="ru-RU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3286148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1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Ресурсы Интернета – анимированные картинки, шаблон оформления.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</TotalTime>
  <Words>92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Поток</vt:lpstr>
      <vt:lpstr>CorelDRAW</vt:lpstr>
      <vt:lpstr>Урок математики </vt:lpstr>
      <vt:lpstr>Мыши. </vt:lpstr>
      <vt:lpstr>Задача. </vt:lpstr>
      <vt:lpstr>Задача. </vt:lpstr>
      <vt:lpstr>Задача. </vt:lpstr>
      <vt:lpstr>Проверь!</vt:lpstr>
      <vt:lpstr> </vt:lpstr>
      <vt:lpstr>В ПРЕЗЕНТАЦИИ ИСПОЛЬЗОВАНЫ: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</dc:title>
  <dc:creator>Настя</dc:creator>
  <cp:lastModifiedBy>User</cp:lastModifiedBy>
  <cp:revision>49</cp:revision>
  <dcterms:created xsi:type="dcterms:W3CDTF">2012-02-07T05:43:42Z</dcterms:created>
  <dcterms:modified xsi:type="dcterms:W3CDTF">2014-03-28T12:46:00Z</dcterms:modified>
</cp:coreProperties>
</file>